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16"/>
  </p:notesMasterIdLst>
  <p:sldIdLst>
    <p:sldId id="317" r:id="rId3"/>
    <p:sldId id="313" r:id="rId4"/>
    <p:sldId id="259" r:id="rId5"/>
    <p:sldId id="280" r:id="rId6"/>
    <p:sldId id="282" r:id="rId7"/>
    <p:sldId id="284" r:id="rId8"/>
    <p:sldId id="342" r:id="rId9"/>
    <p:sldId id="265" r:id="rId10"/>
    <p:sldId id="363" r:id="rId11"/>
    <p:sldId id="278" r:id="rId12"/>
    <p:sldId id="311" r:id="rId13"/>
    <p:sldId id="351" r:id="rId14"/>
    <p:sldId id="38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242" userDrawn="1">
          <p15:clr>
            <a:srgbClr val="A4A3A4"/>
          </p15:clr>
        </p15:guide>
        <p15:guide id="3" pos="438" userDrawn="1">
          <p15:clr>
            <a:srgbClr val="A4A3A4"/>
          </p15:clr>
        </p15:guide>
        <p15:guide id="4" pos="3840" userDrawn="1">
          <p15:clr>
            <a:srgbClr val="A4A3A4"/>
          </p15:clr>
        </p15:guide>
        <p15:guide id="5" orient="horz" pos="346" userDrawn="1">
          <p15:clr>
            <a:srgbClr val="A4A3A4"/>
          </p15:clr>
        </p15:guide>
        <p15:guide id="6" orient="horz" pos="3974" userDrawn="1">
          <p15:clr>
            <a:srgbClr val="A4A3A4"/>
          </p15:clr>
        </p15:guide>
        <p15:guide id="7" pos="5541" userDrawn="1">
          <p15:clr>
            <a:srgbClr val="A4A3A4"/>
          </p15:clr>
        </p15:guide>
        <p15:guide id="8" pos="2139" userDrawn="1">
          <p15:clr>
            <a:srgbClr val="A4A3A4"/>
          </p15:clr>
        </p15:guide>
        <p15:guide id="9" pos="4543" userDrawn="1">
          <p15:clr>
            <a:srgbClr val="A4A3A4"/>
          </p15:clr>
        </p15:guide>
        <p15:guide id="10" orient="horz" pos="16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4B3"/>
    <a:srgbClr val="07599D"/>
    <a:srgbClr val="024FB0"/>
    <a:srgbClr val="D14F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7"/>
    <p:restoredTop sz="94679"/>
  </p:normalViewPr>
  <p:slideViewPr>
    <p:cSldViewPr snapToGrid="0" snapToObjects="1" showGuides="1">
      <p:cViewPr varScale="1">
        <p:scale>
          <a:sx n="81" d="100"/>
          <a:sy n="81" d="100"/>
        </p:scale>
        <p:origin x="701" y="72"/>
      </p:cViewPr>
      <p:guideLst>
        <p:guide orient="horz" pos="2160"/>
        <p:guide pos="7242"/>
        <p:guide pos="438"/>
        <p:guide pos="3840"/>
        <p:guide orient="horz" pos="346"/>
        <p:guide orient="horz" pos="3974"/>
        <p:guide pos="5541"/>
        <p:guide pos="2139"/>
        <p:guide pos="4543"/>
        <p:guide orient="horz" pos="16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DFB7E-8A14-5F4A-A8BC-FEC574E653A4}" type="datetimeFigureOut">
              <a:rPr lang="en-US" smtClean="0"/>
              <a:t>2/25/2020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814F3-7BF6-CC41-BA5F-F3649E84E65E}" type="slidenum">
              <a:rPr lang="en-US" smtClean="0"/>
              <a:t>‹#›</a:t>
            </a:fld>
            <a:endParaRPr lang="en-US"/>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7DD5-2493-8341-812E-B4C1B0D806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6B8D83-963D-4743-B8D5-7CD2C6F400A4}"/>
              </a:ext>
            </a:extLst>
          </p:cNvPr>
          <p:cNvSpPr>
            <a:spLocks noGrp="1"/>
          </p:cNvSpPr>
          <p:nvPr>
            <p:ph type="dt" sz="half" idx="10"/>
          </p:nvPr>
        </p:nvSpPr>
        <p:spPr/>
        <p:txBody>
          <a:bodyPr/>
          <a:lstStyle/>
          <a:p>
            <a:fld id="{B50CD552-C10E-614A-B810-77E320220E26}" type="datetimeFigureOut">
              <a:rPr lang="en-US" smtClean="0"/>
              <a:t>2/25/2020</a:t>
            </a:fld>
            <a:endParaRPr lang="en-US"/>
          </a:p>
        </p:txBody>
      </p:sp>
      <p:sp>
        <p:nvSpPr>
          <p:cNvPr id="5" name="Footer Placeholder 4">
            <a:extLst>
              <a:ext uri="{FF2B5EF4-FFF2-40B4-BE49-F238E27FC236}">
                <a16:creationId xmlns:a16="http://schemas.microsoft.com/office/drawing/2014/main" id="{DBFC411A-6A7F-2149-854D-61E6BEF9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9527A-3EB5-8245-8C90-4822BBF30572}"/>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814203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0595009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6273946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2812144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2396248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1241 h 4336451"/>
              <a:gd name="connsiteX1" fmla="*/ 1958741 w 7680637"/>
              <a:gd name="connsiteY1" fmla="*/ 4395 h 4336451"/>
              <a:gd name="connsiteX2" fmla="*/ 2359375 w 7680637"/>
              <a:gd name="connsiteY2" fmla="*/ 113712 h 4336451"/>
              <a:gd name="connsiteX3" fmla="*/ 2789536 w 7680637"/>
              <a:gd name="connsiteY3" fmla="*/ 374021 h 4336451"/>
              <a:gd name="connsiteX4" fmla="*/ 3102571 w 7680637"/>
              <a:gd name="connsiteY4" fmla="*/ 643354 h 4336451"/>
              <a:gd name="connsiteX5" fmla="*/ 3332895 w 7680637"/>
              <a:gd name="connsiteY5" fmla="*/ 879443 h 4336451"/>
              <a:gd name="connsiteX6" fmla="*/ 3547486 w 7680637"/>
              <a:gd name="connsiteY6" fmla="*/ 1125263 h 4336451"/>
              <a:gd name="connsiteX7" fmla="*/ 3559541 w 7680637"/>
              <a:gd name="connsiteY7" fmla="*/ 1136814 h 4336451"/>
              <a:gd name="connsiteX8" fmla="*/ 3594844 w 7680637"/>
              <a:gd name="connsiteY8" fmla="*/ 1179839 h 4336451"/>
              <a:gd name="connsiteX9" fmla="*/ 3608488 w 7680637"/>
              <a:gd name="connsiteY9" fmla="*/ 1199610 h 4336451"/>
              <a:gd name="connsiteX10" fmla="*/ 3859378 w 7680637"/>
              <a:gd name="connsiteY10" fmla="*/ 1530521 h 4336451"/>
              <a:gd name="connsiteX11" fmla="*/ 4127150 w 7680637"/>
              <a:gd name="connsiteY11" fmla="*/ 1957420 h 4336451"/>
              <a:gd name="connsiteX12" fmla="*/ 4318633 w 7680637"/>
              <a:gd name="connsiteY12" fmla="*/ 2395038 h 4336451"/>
              <a:gd name="connsiteX13" fmla="*/ 4397027 w 7680637"/>
              <a:gd name="connsiteY13" fmla="*/ 2829633 h 4336451"/>
              <a:gd name="connsiteX14" fmla="*/ 4225697 w 7680637"/>
              <a:gd name="connsiteY14" fmla="*/ 3419902 h 4336451"/>
              <a:gd name="connsiteX15" fmla="*/ 4062935 w 7680637"/>
              <a:gd name="connsiteY15" fmla="*/ 3609295 h 4336451"/>
              <a:gd name="connsiteX16" fmla="*/ 4026361 w 7680637"/>
              <a:gd name="connsiteY16" fmla="*/ 3648304 h 4336451"/>
              <a:gd name="connsiteX17" fmla="*/ 3960411 w 7680637"/>
              <a:gd name="connsiteY17" fmla="*/ 3702417 h 4336451"/>
              <a:gd name="connsiteX18" fmla="*/ 3930096 w 7680637"/>
              <a:gd name="connsiteY18" fmla="*/ 3720145 h 4336451"/>
              <a:gd name="connsiteX19" fmla="*/ 3581683 w 7680637"/>
              <a:gd name="connsiteY19" fmla="*/ 3923972 h 4336451"/>
              <a:gd name="connsiteX20" fmla="*/ 3065181 w 7680637"/>
              <a:gd name="connsiteY20" fmla="*/ 4112732 h 4336451"/>
              <a:gd name="connsiteX21" fmla="*/ 2281419 w 7680637"/>
              <a:gd name="connsiteY21" fmla="*/ 4276486 h 4336451"/>
              <a:gd name="connsiteX22" fmla="*/ 1509106 w 7680637"/>
              <a:gd name="connsiteY22" fmla="*/ 4336355 h 4336451"/>
              <a:gd name="connsiteX23" fmla="*/ 987175 w 7680637"/>
              <a:gd name="connsiteY23" fmla="*/ 4286597 h 4336451"/>
              <a:gd name="connsiteX24" fmla="*/ 589146 w 7680637"/>
              <a:gd name="connsiteY24" fmla="*/ 4153435 h 4336451"/>
              <a:gd name="connsiteX25" fmla="*/ 309879 w 7680637"/>
              <a:gd name="connsiteY25" fmla="*/ 3953535 h 4336451"/>
              <a:gd name="connsiteX26" fmla="*/ 268865 w 7680637"/>
              <a:gd name="connsiteY26" fmla="*/ 3913607 h 4336451"/>
              <a:gd name="connsiteX27" fmla="*/ 226554 w 7680637"/>
              <a:gd name="connsiteY27" fmla="*/ 3862040 h 4336451"/>
              <a:gd name="connsiteX28" fmla="*/ 218482 w 7680637"/>
              <a:gd name="connsiteY28" fmla="*/ 3847486 h 4336451"/>
              <a:gd name="connsiteX29" fmla="*/ 164739 w 7680637"/>
              <a:gd name="connsiteY29" fmla="*/ 3765333 h 4336451"/>
              <a:gd name="connsiteX30" fmla="*/ 30218 w 7680637"/>
              <a:gd name="connsiteY30" fmla="*/ 3404051 h 4336451"/>
              <a:gd name="connsiteX31" fmla="*/ 6563 w 7680637"/>
              <a:gd name="connsiteY31" fmla="*/ 2907338 h 4336451"/>
              <a:gd name="connsiteX32" fmla="*/ 94549 w 7680637"/>
              <a:gd name="connsiteY32" fmla="*/ 2373545 h 4336451"/>
              <a:gd name="connsiteX33" fmla="*/ 517592 w 7680637"/>
              <a:gd name="connsiteY33" fmla="*/ 1199844 h 4336451"/>
              <a:gd name="connsiteX34" fmla="*/ 854449 w 7680637"/>
              <a:gd name="connsiteY34" fmla="*/ 622773 h 4336451"/>
              <a:gd name="connsiteX35" fmla="*/ 1142073 w 7680637"/>
              <a:gd name="connsiteY35" fmla="*/ 301812 h 4336451"/>
              <a:gd name="connsiteX36" fmla="*/ 1156923 w 7680637"/>
              <a:gd name="connsiteY36" fmla="*/ 285659 h 4336451"/>
              <a:gd name="connsiteX37" fmla="*/ 1219944 w 7680637"/>
              <a:gd name="connsiteY37" fmla="*/ 233949 h 4336451"/>
              <a:gd name="connsiteX38" fmla="*/ 1243132 w 7680637"/>
              <a:gd name="connsiteY38" fmla="*/ 219158 h 4336451"/>
              <a:gd name="connsiteX39" fmla="*/ 1408343 w 7680637"/>
              <a:gd name="connsiteY39" fmla="*/ 113509 h 4336451"/>
              <a:gd name="connsiteX40" fmla="*/ 1815121 w 7680637"/>
              <a:gd name="connsiteY40" fmla="*/ 1241 h 4336451"/>
              <a:gd name="connsiteX41" fmla="*/ 5284387 w 7680637"/>
              <a:gd name="connsiteY41" fmla="*/ 1821783 h 4336451"/>
              <a:gd name="connsiteX42" fmla="*/ 7680637 w 7680637"/>
              <a:gd name="connsiteY42" fmla="*/ 1821783 h 4336451"/>
              <a:gd name="connsiteX43" fmla="*/ 5284387 w 7680637"/>
              <a:gd name="connsiteY43" fmla="*/ 1821783 h 4336451"/>
              <a:gd name="connsiteX0" fmla="*/ 1815121 w 4397254"/>
              <a:gd name="connsiteY0" fmla="*/ 1241 h 4336451"/>
              <a:gd name="connsiteX1" fmla="*/ 1958741 w 4397254"/>
              <a:gd name="connsiteY1" fmla="*/ 4395 h 4336451"/>
              <a:gd name="connsiteX2" fmla="*/ 2359375 w 4397254"/>
              <a:gd name="connsiteY2" fmla="*/ 113712 h 4336451"/>
              <a:gd name="connsiteX3" fmla="*/ 2789536 w 4397254"/>
              <a:gd name="connsiteY3" fmla="*/ 374021 h 4336451"/>
              <a:gd name="connsiteX4" fmla="*/ 3102571 w 4397254"/>
              <a:gd name="connsiteY4" fmla="*/ 643354 h 4336451"/>
              <a:gd name="connsiteX5" fmla="*/ 3332895 w 4397254"/>
              <a:gd name="connsiteY5" fmla="*/ 879443 h 4336451"/>
              <a:gd name="connsiteX6" fmla="*/ 3547486 w 4397254"/>
              <a:gd name="connsiteY6" fmla="*/ 1125263 h 4336451"/>
              <a:gd name="connsiteX7" fmla="*/ 3559541 w 4397254"/>
              <a:gd name="connsiteY7" fmla="*/ 1136814 h 4336451"/>
              <a:gd name="connsiteX8" fmla="*/ 3594844 w 4397254"/>
              <a:gd name="connsiteY8" fmla="*/ 1179839 h 4336451"/>
              <a:gd name="connsiteX9" fmla="*/ 3608488 w 4397254"/>
              <a:gd name="connsiteY9" fmla="*/ 1199610 h 4336451"/>
              <a:gd name="connsiteX10" fmla="*/ 3859378 w 4397254"/>
              <a:gd name="connsiteY10" fmla="*/ 1530521 h 4336451"/>
              <a:gd name="connsiteX11" fmla="*/ 4127150 w 4397254"/>
              <a:gd name="connsiteY11" fmla="*/ 1957420 h 4336451"/>
              <a:gd name="connsiteX12" fmla="*/ 4318633 w 4397254"/>
              <a:gd name="connsiteY12" fmla="*/ 2395038 h 4336451"/>
              <a:gd name="connsiteX13" fmla="*/ 4397027 w 4397254"/>
              <a:gd name="connsiteY13" fmla="*/ 2829633 h 4336451"/>
              <a:gd name="connsiteX14" fmla="*/ 4225697 w 4397254"/>
              <a:gd name="connsiteY14" fmla="*/ 3419902 h 4336451"/>
              <a:gd name="connsiteX15" fmla="*/ 4062935 w 4397254"/>
              <a:gd name="connsiteY15" fmla="*/ 3609295 h 4336451"/>
              <a:gd name="connsiteX16" fmla="*/ 4026361 w 4397254"/>
              <a:gd name="connsiteY16" fmla="*/ 3648304 h 4336451"/>
              <a:gd name="connsiteX17" fmla="*/ 3960411 w 4397254"/>
              <a:gd name="connsiteY17" fmla="*/ 3702417 h 4336451"/>
              <a:gd name="connsiteX18" fmla="*/ 3930096 w 4397254"/>
              <a:gd name="connsiteY18" fmla="*/ 3720145 h 4336451"/>
              <a:gd name="connsiteX19" fmla="*/ 3581683 w 4397254"/>
              <a:gd name="connsiteY19" fmla="*/ 3923972 h 4336451"/>
              <a:gd name="connsiteX20" fmla="*/ 3065181 w 4397254"/>
              <a:gd name="connsiteY20" fmla="*/ 4112732 h 4336451"/>
              <a:gd name="connsiteX21" fmla="*/ 2281419 w 4397254"/>
              <a:gd name="connsiteY21" fmla="*/ 4276486 h 4336451"/>
              <a:gd name="connsiteX22" fmla="*/ 1509106 w 4397254"/>
              <a:gd name="connsiteY22" fmla="*/ 4336355 h 4336451"/>
              <a:gd name="connsiteX23" fmla="*/ 987175 w 4397254"/>
              <a:gd name="connsiteY23" fmla="*/ 4286597 h 4336451"/>
              <a:gd name="connsiteX24" fmla="*/ 589146 w 4397254"/>
              <a:gd name="connsiteY24" fmla="*/ 4153435 h 4336451"/>
              <a:gd name="connsiteX25" fmla="*/ 309879 w 4397254"/>
              <a:gd name="connsiteY25" fmla="*/ 3953535 h 4336451"/>
              <a:gd name="connsiteX26" fmla="*/ 268865 w 4397254"/>
              <a:gd name="connsiteY26" fmla="*/ 3913607 h 4336451"/>
              <a:gd name="connsiteX27" fmla="*/ 226554 w 4397254"/>
              <a:gd name="connsiteY27" fmla="*/ 3862040 h 4336451"/>
              <a:gd name="connsiteX28" fmla="*/ 218482 w 4397254"/>
              <a:gd name="connsiteY28" fmla="*/ 3847486 h 4336451"/>
              <a:gd name="connsiteX29" fmla="*/ 164739 w 4397254"/>
              <a:gd name="connsiteY29" fmla="*/ 3765333 h 4336451"/>
              <a:gd name="connsiteX30" fmla="*/ 30218 w 4397254"/>
              <a:gd name="connsiteY30" fmla="*/ 3404051 h 4336451"/>
              <a:gd name="connsiteX31" fmla="*/ 6563 w 4397254"/>
              <a:gd name="connsiteY31" fmla="*/ 2907338 h 4336451"/>
              <a:gd name="connsiteX32" fmla="*/ 94549 w 4397254"/>
              <a:gd name="connsiteY32" fmla="*/ 2373545 h 4336451"/>
              <a:gd name="connsiteX33" fmla="*/ 517592 w 4397254"/>
              <a:gd name="connsiteY33" fmla="*/ 1199844 h 4336451"/>
              <a:gd name="connsiteX34" fmla="*/ 854449 w 4397254"/>
              <a:gd name="connsiteY34" fmla="*/ 622773 h 4336451"/>
              <a:gd name="connsiteX35" fmla="*/ 1142073 w 4397254"/>
              <a:gd name="connsiteY35" fmla="*/ 301812 h 4336451"/>
              <a:gd name="connsiteX36" fmla="*/ 1156923 w 4397254"/>
              <a:gd name="connsiteY36" fmla="*/ 285659 h 4336451"/>
              <a:gd name="connsiteX37" fmla="*/ 1219944 w 4397254"/>
              <a:gd name="connsiteY37" fmla="*/ 233949 h 4336451"/>
              <a:gd name="connsiteX38" fmla="*/ 1243132 w 4397254"/>
              <a:gd name="connsiteY38" fmla="*/ 219158 h 4336451"/>
              <a:gd name="connsiteX39" fmla="*/ 1408343 w 4397254"/>
              <a:gd name="connsiteY39" fmla="*/ 113509 h 4336451"/>
              <a:gd name="connsiteX40" fmla="*/ 1815121 w 4397254"/>
              <a:gd name="connsiteY40" fmla="*/ 1241 h 43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76773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066928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3236013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1062725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2032483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892131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3358732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A1BFFE-E4B4-F243-8722-F04EDEC7FAB2}"/>
              </a:ext>
            </a:extLst>
          </p:cNvPr>
          <p:cNvSpPr>
            <a:spLocks noGrp="1"/>
          </p:cNvSpPr>
          <p:nvPr>
            <p:ph type="dt" sz="half" idx="10"/>
          </p:nvPr>
        </p:nvSpPr>
        <p:spPr/>
        <p:txBody>
          <a:bodyPr/>
          <a:lstStyle/>
          <a:p>
            <a:fld id="{B50CD552-C10E-614A-B810-77E320220E26}" type="datetimeFigureOut">
              <a:rPr lang="en-US" smtClean="0"/>
              <a:t>2/25/2020</a:t>
            </a:fld>
            <a:endParaRPr lang="en-US"/>
          </a:p>
        </p:txBody>
      </p:sp>
      <p:sp>
        <p:nvSpPr>
          <p:cNvPr id="3" name="Footer Placeholder 2">
            <a:extLst>
              <a:ext uri="{FF2B5EF4-FFF2-40B4-BE49-F238E27FC236}">
                <a16:creationId xmlns:a16="http://schemas.microsoft.com/office/drawing/2014/main" id="{42CC61AE-7BCE-CB42-B025-A014ECB071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43E79F-F14E-F644-AAAF-0EF7ED900A10}"/>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2971899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70055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949071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5490001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997862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7172827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7551508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3990355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charset="0"/>
                <a:ea typeface="Titillium" charset="0"/>
                <a:cs typeface="Titillium" charset="0"/>
              </a:defRPr>
            </a:lvl1pPr>
          </a:lstStyle>
          <a:p>
            <a:r>
              <a:rPr lang="en-US" dirty="0"/>
              <a:t>Insert Image</a:t>
            </a:r>
          </a:p>
        </p:txBody>
      </p:sp>
    </p:spTree>
    <p:extLst>
      <p:ext uri="{BB962C8B-B14F-4D97-AF65-F5344CB8AC3E}">
        <p14:creationId xmlns:p14="http://schemas.microsoft.com/office/powerpoint/2010/main" val="27394865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423479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8240670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28136268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208557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632558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0521009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3892825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6_Title Slide">
    <p:spTree>
      <p:nvGrpSpPr>
        <p:cNvPr id="1" name=""/>
        <p:cNvGrpSpPr/>
        <p:nvPr/>
      </p:nvGrpSpPr>
      <p:grpSpPr>
        <a:xfrm>
          <a:off x="0" y="0"/>
          <a:ext cx="0" cy="0"/>
          <a:chOff x="0" y="0"/>
          <a:chExt cx="0" cy="0"/>
        </a:xfrm>
      </p:grpSpPr>
      <p:sp>
        <p:nvSpPr>
          <p:cNvPr id="2" name="Rectangle 1"/>
          <p:cNvSpPr/>
          <p:nvPr userDrawn="1"/>
        </p:nvSpPr>
        <p:spPr bwMode="auto">
          <a:xfrm>
            <a:off x="-1" y="0"/>
            <a:ext cx="5511115" cy="6858000"/>
          </a:xfrm>
          <a:prstGeom prst="rect">
            <a:avLst/>
          </a:prstGeom>
          <a:solidFill>
            <a:schemeClr val="tx1"/>
          </a:solidFill>
          <a:ln>
            <a:noFill/>
          </a:ln>
        </p:spPr>
        <p:txBody>
          <a:bodyPr lIns="0" tIns="0" rIns="0" bIns="0" rtlCol="0" anchor="ctr"/>
          <a:lstStyle/>
          <a:p>
            <a:pPr algn="ctr"/>
            <a:endParaRPr lang="en-US"/>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795218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 fmla="*/ 0 w 8116779"/>
              <a:gd name="connsiteY0" fmla="*/ 1301629 h 4419704"/>
              <a:gd name="connsiteX1" fmla="*/ 1864712 w 8116779"/>
              <a:gd name="connsiteY1" fmla="*/ 3118073 h 4419704"/>
              <a:gd name="connsiteX2" fmla="*/ 0 w 8116779"/>
              <a:gd name="connsiteY2" fmla="*/ 3118073 h 4419704"/>
              <a:gd name="connsiteX3" fmla="*/ 0 w 8116779"/>
              <a:gd name="connsiteY3" fmla="*/ 1301629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 fmla="*/ 0 w 8116779"/>
              <a:gd name="connsiteY0" fmla="*/ 3118073 h 4419704"/>
              <a:gd name="connsiteX1" fmla="*/ 1864712 w 8116779"/>
              <a:gd name="connsiteY1" fmla="*/ 3118073 h 4419704"/>
              <a:gd name="connsiteX2" fmla="*/ 0 w 8116779"/>
              <a:gd name="connsiteY2" fmla="*/ 3118073 h 4419704"/>
              <a:gd name="connsiteX3" fmla="*/ 6799278 w 8116779"/>
              <a:gd name="connsiteY3" fmla="*/ 0 h 4419704"/>
              <a:gd name="connsiteX4" fmla="*/ 6880799 w 8116779"/>
              <a:gd name="connsiteY4" fmla="*/ 0 h 4419704"/>
              <a:gd name="connsiteX5" fmla="*/ 6908107 w 8116779"/>
              <a:gd name="connsiteY5" fmla="*/ 3274 h 4419704"/>
              <a:gd name="connsiteX6" fmla="*/ 7102842 w 8116779"/>
              <a:gd name="connsiteY6" fmla="*/ 26396 h 4419704"/>
              <a:gd name="connsiteX7" fmla="*/ 7597553 w 8116779"/>
              <a:gd name="connsiteY7" fmla="*/ 291168 h 4419704"/>
              <a:gd name="connsiteX8" fmla="*/ 7837931 w 8116779"/>
              <a:gd name="connsiteY8" fmla="*/ 629807 h 4419704"/>
              <a:gd name="connsiteX9" fmla="*/ 8005359 w 8116779"/>
              <a:gd name="connsiteY9" fmla="*/ 1103903 h 4419704"/>
              <a:gd name="connsiteX10" fmla="*/ 8076516 w 8116779"/>
              <a:gd name="connsiteY10" fmla="*/ 1510680 h 4419704"/>
              <a:gd name="connsiteX11" fmla="*/ 8104819 w 8116779"/>
              <a:gd name="connsiteY11" fmla="*/ 1839293 h 4419704"/>
              <a:gd name="connsiteX12" fmla="*/ 8114786 w 8116779"/>
              <a:gd name="connsiteY12" fmla="*/ 2165449 h 4419704"/>
              <a:gd name="connsiteX13" fmla="*/ 8116779 w 8116779"/>
              <a:gd name="connsiteY13" fmla="*/ 2182025 h 4419704"/>
              <a:gd name="connsiteX14" fmla="*/ 8116779 w 8116779"/>
              <a:gd name="connsiteY14" fmla="*/ 2237680 h 4419704"/>
              <a:gd name="connsiteX15" fmla="*/ 8114786 w 8116779"/>
              <a:gd name="connsiteY15" fmla="*/ 2261619 h 4419704"/>
              <a:gd name="connsiteX16" fmla="*/ 8098840 w 8116779"/>
              <a:gd name="connsiteY16" fmla="*/ 2676581 h 4419704"/>
              <a:gd name="connsiteX17" fmla="*/ 8035059 w 8116779"/>
              <a:gd name="connsiteY17" fmla="*/ 3176458 h 4419704"/>
              <a:gd name="connsiteX18" fmla="*/ 7905501 w 8116779"/>
              <a:gd name="connsiteY18" fmla="*/ 3636229 h 4419704"/>
              <a:gd name="connsiteX19" fmla="*/ 7690435 w 8116779"/>
              <a:gd name="connsiteY19" fmla="*/ 4021930 h 4419704"/>
              <a:gd name="connsiteX20" fmla="*/ 7183567 w 8116779"/>
              <a:gd name="connsiteY20" fmla="*/ 4369574 h 4419704"/>
              <a:gd name="connsiteX21" fmla="*/ 6937605 w 8116779"/>
              <a:gd name="connsiteY21" fmla="*/ 4412746 h 4419704"/>
              <a:gd name="connsiteX22" fmla="*/ 6884587 w 8116779"/>
              <a:gd name="connsiteY22" fmla="*/ 4419704 h 4419704"/>
              <a:gd name="connsiteX23" fmla="*/ 6799278 w 8116779"/>
              <a:gd name="connsiteY23" fmla="*/ 4419704 h 4419704"/>
              <a:gd name="connsiteX24" fmla="*/ 6764597 w 8116779"/>
              <a:gd name="connsiteY24" fmla="*/ 4414180 h 4419704"/>
              <a:gd name="connsiteX25" fmla="*/ 6365957 w 8116779"/>
              <a:gd name="connsiteY25" fmla="*/ 4350749 h 4419704"/>
              <a:gd name="connsiteX26" fmla="*/ 5846930 w 8116779"/>
              <a:gd name="connsiteY26" fmla="*/ 4169049 h 4419704"/>
              <a:gd name="connsiteX27" fmla="*/ 5137152 w 8116779"/>
              <a:gd name="connsiteY27" fmla="*/ 3798490 h 4419704"/>
              <a:gd name="connsiteX28" fmla="*/ 4502121 w 8116779"/>
              <a:gd name="connsiteY28" fmla="*/ 3354883 h 4419704"/>
              <a:gd name="connsiteX29" fmla="*/ 4130192 w 8116779"/>
              <a:gd name="connsiteY29" fmla="*/ 2985347 h 4419704"/>
              <a:gd name="connsiteX30" fmla="*/ 3906953 w 8116779"/>
              <a:gd name="connsiteY30" fmla="*/ 2629927 h 4419704"/>
              <a:gd name="connsiteX31" fmla="*/ 3817859 w 8116779"/>
              <a:gd name="connsiteY31" fmla="*/ 2298246 h 4419704"/>
              <a:gd name="connsiteX32" fmla="*/ 3811479 w 8116779"/>
              <a:gd name="connsiteY32" fmla="*/ 2241363 h 4419704"/>
              <a:gd name="connsiteX33" fmla="*/ 3811479 w 8116779"/>
              <a:gd name="connsiteY33" fmla="*/ 2174659 h 4419704"/>
              <a:gd name="connsiteX34" fmla="*/ 3814470 w 8116779"/>
              <a:gd name="connsiteY34" fmla="*/ 2158288 h 4419704"/>
              <a:gd name="connsiteX35" fmla="*/ 3825034 w 8116779"/>
              <a:gd name="connsiteY35" fmla="*/ 2060687 h 4419704"/>
              <a:gd name="connsiteX36" fmla="*/ 3950207 w 8116779"/>
              <a:gd name="connsiteY36" fmla="*/ 1696061 h 4419704"/>
              <a:gd name="connsiteX37" fmla="*/ 4246992 w 8116779"/>
              <a:gd name="connsiteY37" fmla="*/ 1297060 h 4419704"/>
              <a:gd name="connsiteX38" fmla="*/ 4653605 w 8116779"/>
              <a:gd name="connsiteY38" fmla="*/ 940210 h 4419704"/>
              <a:gd name="connsiteX39" fmla="*/ 5725146 w 8116779"/>
              <a:gd name="connsiteY39" fmla="*/ 301195 h 4419704"/>
              <a:gd name="connsiteX40" fmla="*/ 6351607 w 8116779"/>
              <a:gd name="connsiteY40" fmla="*/ 68750 h 4419704"/>
              <a:gd name="connsiteX41" fmla="*/ 6777552 w 8116779"/>
              <a:gd name="connsiteY41" fmla="*/ 3069 h 4419704"/>
              <a:gd name="connsiteX42" fmla="*/ 6799278 w 8116779"/>
              <a:gd name="connsiteY42" fmla="*/ 0 h 4419704"/>
              <a:gd name="connsiteX0" fmla="*/ 2987799 w 4305300"/>
              <a:gd name="connsiteY0" fmla="*/ 0 h 4419704"/>
              <a:gd name="connsiteX1" fmla="*/ 3069320 w 4305300"/>
              <a:gd name="connsiteY1" fmla="*/ 0 h 4419704"/>
              <a:gd name="connsiteX2" fmla="*/ 3096628 w 4305300"/>
              <a:gd name="connsiteY2" fmla="*/ 3274 h 4419704"/>
              <a:gd name="connsiteX3" fmla="*/ 3291363 w 4305300"/>
              <a:gd name="connsiteY3" fmla="*/ 26396 h 4419704"/>
              <a:gd name="connsiteX4" fmla="*/ 3786074 w 4305300"/>
              <a:gd name="connsiteY4" fmla="*/ 291168 h 4419704"/>
              <a:gd name="connsiteX5" fmla="*/ 4026452 w 4305300"/>
              <a:gd name="connsiteY5" fmla="*/ 629807 h 4419704"/>
              <a:gd name="connsiteX6" fmla="*/ 4193880 w 4305300"/>
              <a:gd name="connsiteY6" fmla="*/ 1103903 h 4419704"/>
              <a:gd name="connsiteX7" fmla="*/ 4265037 w 4305300"/>
              <a:gd name="connsiteY7" fmla="*/ 1510680 h 4419704"/>
              <a:gd name="connsiteX8" fmla="*/ 4293340 w 4305300"/>
              <a:gd name="connsiteY8" fmla="*/ 1839293 h 4419704"/>
              <a:gd name="connsiteX9" fmla="*/ 4303307 w 4305300"/>
              <a:gd name="connsiteY9" fmla="*/ 2165449 h 4419704"/>
              <a:gd name="connsiteX10" fmla="*/ 4305300 w 4305300"/>
              <a:gd name="connsiteY10" fmla="*/ 2182025 h 4419704"/>
              <a:gd name="connsiteX11" fmla="*/ 4305300 w 4305300"/>
              <a:gd name="connsiteY11" fmla="*/ 2237680 h 4419704"/>
              <a:gd name="connsiteX12" fmla="*/ 4303307 w 4305300"/>
              <a:gd name="connsiteY12" fmla="*/ 2261619 h 4419704"/>
              <a:gd name="connsiteX13" fmla="*/ 4287361 w 4305300"/>
              <a:gd name="connsiteY13" fmla="*/ 2676581 h 4419704"/>
              <a:gd name="connsiteX14" fmla="*/ 4223580 w 4305300"/>
              <a:gd name="connsiteY14" fmla="*/ 3176458 h 4419704"/>
              <a:gd name="connsiteX15" fmla="*/ 4094022 w 4305300"/>
              <a:gd name="connsiteY15" fmla="*/ 3636229 h 4419704"/>
              <a:gd name="connsiteX16" fmla="*/ 3878956 w 4305300"/>
              <a:gd name="connsiteY16" fmla="*/ 4021930 h 4419704"/>
              <a:gd name="connsiteX17" fmla="*/ 3372088 w 4305300"/>
              <a:gd name="connsiteY17" fmla="*/ 4369574 h 4419704"/>
              <a:gd name="connsiteX18" fmla="*/ 3126126 w 4305300"/>
              <a:gd name="connsiteY18" fmla="*/ 4412746 h 4419704"/>
              <a:gd name="connsiteX19" fmla="*/ 3073108 w 4305300"/>
              <a:gd name="connsiteY19" fmla="*/ 4419704 h 4419704"/>
              <a:gd name="connsiteX20" fmla="*/ 2987799 w 4305300"/>
              <a:gd name="connsiteY20" fmla="*/ 4419704 h 4419704"/>
              <a:gd name="connsiteX21" fmla="*/ 2953118 w 4305300"/>
              <a:gd name="connsiteY21" fmla="*/ 4414180 h 4419704"/>
              <a:gd name="connsiteX22" fmla="*/ 2554478 w 4305300"/>
              <a:gd name="connsiteY22" fmla="*/ 4350749 h 4419704"/>
              <a:gd name="connsiteX23" fmla="*/ 2035451 w 4305300"/>
              <a:gd name="connsiteY23" fmla="*/ 4169049 h 4419704"/>
              <a:gd name="connsiteX24" fmla="*/ 1325673 w 4305300"/>
              <a:gd name="connsiteY24" fmla="*/ 3798490 h 4419704"/>
              <a:gd name="connsiteX25" fmla="*/ 690642 w 4305300"/>
              <a:gd name="connsiteY25" fmla="*/ 3354883 h 4419704"/>
              <a:gd name="connsiteX26" fmla="*/ 318713 w 4305300"/>
              <a:gd name="connsiteY26" fmla="*/ 2985347 h 4419704"/>
              <a:gd name="connsiteX27" fmla="*/ 95474 w 4305300"/>
              <a:gd name="connsiteY27" fmla="*/ 2629927 h 4419704"/>
              <a:gd name="connsiteX28" fmla="*/ 6380 w 4305300"/>
              <a:gd name="connsiteY28" fmla="*/ 2298246 h 4419704"/>
              <a:gd name="connsiteX29" fmla="*/ 0 w 4305300"/>
              <a:gd name="connsiteY29" fmla="*/ 2241363 h 4419704"/>
              <a:gd name="connsiteX30" fmla="*/ 0 w 4305300"/>
              <a:gd name="connsiteY30" fmla="*/ 2174659 h 4419704"/>
              <a:gd name="connsiteX31" fmla="*/ 2991 w 4305300"/>
              <a:gd name="connsiteY31" fmla="*/ 2158288 h 4419704"/>
              <a:gd name="connsiteX32" fmla="*/ 13555 w 4305300"/>
              <a:gd name="connsiteY32" fmla="*/ 2060687 h 4419704"/>
              <a:gd name="connsiteX33" fmla="*/ 138728 w 4305300"/>
              <a:gd name="connsiteY33" fmla="*/ 1696061 h 4419704"/>
              <a:gd name="connsiteX34" fmla="*/ 435513 w 4305300"/>
              <a:gd name="connsiteY34" fmla="*/ 1297060 h 4419704"/>
              <a:gd name="connsiteX35" fmla="*/ 842126 w 4305300"/>
              <a:gd name="connsiteY35" fmla="*/ 940210 h 4419704"/>
              <a:gd name="connsiteX36" fmla="*/ 1913667 w 4305300"/>
              <a:gd name="connsiteY36" fmla="*/ 301195 h 4419704"/>
              <a:gd name="connsiteX37" fmla="*/ 2540128 w 4305300"/>
              <a:gd name="connsiteY37" fmla="*/ 68750 h 4419704"/>
              <a:gd name="connsiteX38" fmla="*/ 2966073 w 4305300"/>
              <a:gd name="connsiteY38" fmla="*/ 3069 h 4419704"/>
              <a:gd name="connsiteX39" fmla="*/ 2987799 w 4305300"/>
              <a:gd name="connsiteY39" fmla="*/ 0 h 441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0493190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7158614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7561731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Shape 3937"/>
          <p:cNvSpPr/>
          <p:nvPr userDrawn="1"/>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
        <p:nvSpPr>
          <p:cNvPr id="8" name="Shape 3937"/>
          <p:cNvSpPr/>
          <p:nvPr userDrawn="1"/>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37314049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0189573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21148070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79730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764521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9108576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892341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186423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655054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40985701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050944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6331599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6135624" y="68580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6" name="Picture Placeholder 2"/>
          <p:cNvSpPr>
            <a:spLocks noGrp="1"/>
          </p:cNvSpPr>
          <p:nvPr>
            <p:ph type="pic" sz="quarter" idx="11" hasCustomPrompt="1"/>
          </p:nvPr>
        </p:nvSpPr>
        <p:spPr>
          <a:xfrm>
            <a:off x="6135624" y="347472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7" name="Picture Placeholder 2"/>
          <p:cNvSpPr>
            <a:spLocks noGrp="1"/>
          </p:cNvSpPr>
          <p:nvPr>
            <p:ph type="pic" sz="quarter" idx="12" hasCustomPrompt="1"/>
          </p:nvPr>
        </p:nvSpPr>
        <p:spPr>
          <a:xfrm>
            <a:off x="1790700" y="68580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8" name="Picture Placeholder 2"/>
          <p:cNvSpPr>
            <a:spLocks noGrp="1"/>
          </p:cNvSpPr>
          <p:nvPr>
            <p:ph type="pic" sz="quarter" idx="13" hasCustomPrompt="1"/>
          </p:nvPr>
        </p:nvSpPr>
        <p:spPr>
          <a:xfrm>
            <a:off x="1790700" y="347472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816181737"/>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charset="0"/>
                <a:ea typeface="Titillium" charset="0"/>
                <a:cs typeface="Titillium" charset="0"/>
              </a:defRPr>
            </a:lvl1pPr>
          </a:lstStyle>
          <a:p>
            <a:r>
              <a:rPr lang="en-US"/>
              <a:t>Click to edit Master title style</a:t>
            </a:r>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70297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69635319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981855"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2" hasCustomPrompt="1"/>
          </p:nvPr>
        </p:nvSpPr>
        <p:spPr>
          <a:xfrm>
            <a:off x="981855"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3" hasCustomPrompt="1"/>
          </p:nvPr>
        </p:nvSpPr>
        <p:spPr>
          <a:xfrm>
            <a:off x="3026661"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14" hasCustomPrompt="1"/>
          </p:nvPr>
        </p:nvSpPr>
        <p:spPr>
          <a:xfrm>
            <a:off x="3026661"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9" name="Picture Placeholder 2"/>
          <p:cNvSpPr>
            <a:spLocks noGrp="1"/>
          </p:cNvSpPr>
          <p:nvPr>
            <p:ph type="pic" sz="quarter" idx="15" hasCustomPrompt="1"/>
          </p:nvPr>
        </p:nvSpPr>
        <p:spPr>
          <a:xfrm>
            <a:off x="5071466"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0" name="Picture Placeholder 2"/>
          <p:cNvSpPr>
            <a:spLocks noGrp="1"/>
          </p:cNvSpPr>
          <p:nvPr>
            <p:ph type="pic" sz="quarter" idx="16" hasCustomPrompt="1"/>
          </p:nvPr>
        </p:nvSpPr>
        <p:spPr>
          <a:xfrm>
            <a:off x="5071466"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1" name="Picture Placeholder 2"/>
          <p:cNvSpPr>
            <a:spLocks noGrp="1"/>
          </p:cNvSpPr>
          <p:nvPr>
            <p:ph type="pic" sz="quarter" idx="17" hasCustomPrompt="1"/>
          </p:nvPr>
        </p:nvSpPr>
        <p:spPr>
          <a:xfrm>
            <a:off x="7116271"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2" name="Picture Placeholder 2"/>
          <p:cNvSpPr>
            <a:spLocks noGrp="1"/>
          </p:cNvSpPr>
          <p:nvPr>
            <p:ph type="pic" sz="quarter" idx="18" hasCustomPrompt="1"/>
          </p:nvPr>
        </p:nvSpPr>
        <p:spPr>
          <a:xfrm>
            <a:off x="7116271"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3" name="Picture Placeholder 2"/>
          <p:cNvSpPr>
            <a:spLocks noGrp="1"/>
          </p:cNvSpPr>
          <p:nvPr>
            <p:ph type="pic" sz="quarter" idx="19" hasCustomPrompt="1"/>
          </p:nvPr>
        </p:nvSpPr>
        <p:spPr>
          <a:xfrm>
            <a:off x="9161075"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4" name="Picture Placeholder 2"/>
          <p:cNvSpPr>
            <a:spLocks noGrp="1"/>
          </p:cNvSpPr>
          <p:nvPr>
            <p:ph type="pic" sz="quarter" idx="20" hasCustomPrompt="1"/>
          </p:nvPr>
        </p:nvSpPr>
        <p:spPr>
          <a:xfrm>
            <a:off x="9161075"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5" name="Picture Placeholder 2"/>
          <p:cNvSpPr>
            <a:spLocks noGrp="1"/>
          </p:cNvSpPr>
          <p:nvPr>
            <p:ph type="pic" sz="quarter" idx="21" hasCustomPrompt="1"/>
          </p:nvPr>
        </p:nvSpPr>
        <p:spPr>
          <a:xfrm>
            <a:off x="11205883"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6" name="Picture Placeholder 2"/>
          <p:cNvSpPr>
            <a:spLocks noGrp="1"/>
          </p:cNvSpPr>
          <p:nvPr>
            <p:ph type="pic" sz="quarter" idx="22" hasCustomPrompt="1"/>
          </p:nvPr>
        </p:nvSpPr>
        <p:spPr>
          <a:xfrm>
            <a:off x="11205883"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7" name="Picture Placeholder 2"/>
          <p:cNvSpPr>
            <a:spLocks noGrp="1"/>
          </p:cNvSpPr>
          <p:nvPr>
            <p:ph type="pic" sz="quarter" idx="23" hasCustomPrompt="1"/>
          </p:nvPr>
        </p:nvSpPr>
        <p:spPr>
          <a:xfrm>
            <a:off x="-1062952"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8" name="Picture Placeholder 2"/>
          <p:cNvSpPr>
            <a:spLocks noGrp="1"/>
          </p:cNvSpPr>
          <p:nvPr>
            <p:ph type="pic" sz="quarter" idx="24" hasCustomPrompt="1"/>
          </p:nvPr>
        </p:nvSpPr>
        <p:spPr>
          <a:xfrm>
            <a:off x="-1062952"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 name="Rectangle 1"/>
          <p:cNvSpPr/>
          <p:nvPr userDrawn="1"/>
        </p:nvSpPr>
        <p:spPr>
          <a:xfrm>
            <a:off x="0" y="3665093"/>
            <a:ext cx="12192000" cy="3192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6625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0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2146" y="3626068"/>
            <a:ext cx="2827708" cy="5764926"/>
          </a:xfrm>
          <a:prstGeom prst="rect">
            <a:avLst/>
          </a:prstGeom>
        </p:spPr>
      </p:pic>
      <p:sp>
        <p:nvSpPr>
          <p:cNvPr id="4" name="Picture Placeholder 2"/>
          <p:cNvSpPr>
            <a:spLocks noGrp="1"/>
          </p:cNvSpPr>
          <p:nvPr>
            <p:ph type="pic" sz="quarter" idx="10" hasCustomPrompt="1"/>
          </p:nvPr>
        </p:nvSpPr>
        <p:spPr>
          <a:xfrm>
            <a:off x="4867207" y="4357948"/>
            <a:ext cx="2452498" cy="4335609"/>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65385318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5" name="Picture Placeholder 2"/>
          <p:cNvSpPr>
            <a:spLocks noGrp="1"/>
          </p:cNvSpPr>
          <p:nvPr>
            <p:ph type="pic" sz="quarter" idx="17" hasCustomPrompt="1"/>
          </p:nvPr>
        </p:nvSpPr>
        <p:spPr>
          <a:xfrm>
            <a:off x="7156610"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6" name="Picture Placeholder 2"/>
          <p:cNvSpPr>
            <a:spLocks noGrp="1"/>
          </p:cNvSpPr>
          <p:nvPr>
            <p:ph type="pic" sz="quarter" idx="11" hasCustomPrompt="1"/>
          </p:nvPr>
        </p:nvSpPr>
        <p:spPr>
          <a:xfrm>
            <a:off x="3496986"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7" name="Picture Placeholder 2"/>
          <p:cNvSpPr>
            <a:spLocks noGrp="1"/>
          </p:cNvSpPr>
          <p:nvPr>
            <p:ph type="pic" sz="quarter" idx="13" hasCustomPrompt="1"/>
          </p:nvPr>
        </p:nvSpPr>
        <p:spPr>
          <a:xfrm>
            <a:off x="1790700"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6" hasCustomPrompt="1"/>
          </p:nvPr>
        </p:nvSpPr>
        <p:spPr>
          <a:xfrm>
            <a:off x="8862898"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06875" y="2160820"/>
            <a:ext cx="1781850" cy="3632707"/>
          </a:xfrm>
          <a:prstGeom prst="rect">
            <a:avLst/>
          </a:prstGeom>
          <a:effectLst/>
        </p:spPr>
      </p:pic>
      <p:sp>
        <p:nvSpPr>
          <p:cNvPr id="12" name="Picture Placeholder 2"/>
          <p:cNvSpPr>
            <a:spLocks noGrp="1"/>
          </p:cNvSpPr>
          <p:nvPr>
            <p:ph type="pic" sz="quarter" idx="12" hasCustomPrompt="1"/>
          </p:nvPr>
        </p:nvSpPr>
        <p:spPr>
          <a:xfrm>
            <a:off x="5327672" y="2618414"/>
            <a:ext cx="1538402" cy="273099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95304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Lst>
  </p:timing>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3907" y="3536414"/>
            <a:ext cx="2179621" cy="4443652"/>
          </a:xfrm>
          <a:prstGeom prst="rect">
            <a:avLst/>
          </a:prstGeom>
          <a:effectLst/>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99850" y="3274540"/>
            <a:ext cx="2354068" cy="4679611"/>
          </a:xfrm>
          <a:prstGeom prst="rect">
            <a:avLst/>
          </a:prstGeom>
          <a:effectLst/>
        </p:spPr>
      </p:pic>
      <p:sp>
        <p:nvSpPr>
          <p:cNvPr id="17" name="Picture Placeholder 2"/>
          <p:cNvSpPr>
            <a:spLocks noGrp="1"/>
          </p:cNvSpPr>
          <p:nvPr>
            <p:ph type="pic" sz="quarter" idx="12" hasCustomPrompt="1"/>
          </p:nvPr>
        </p:nvSpPr>
        <p:spPr>
          <a:xfrm>
            <a:off x="6318194" y="4080739"/>
            <a:ext cx="1898127" cy="33624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3" hasCustomPrompt="1"/>
          </p:nvPr>
        </p:nvSpPr>
        <p:spPr>
          <a:xfrm>
            <a:off x="3683638" y="3696393"/>
            <a:ext cx="2189830" cy="3887716"/>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9" name="Rectangle 18"/>
          <p:cNvSpPr/>
          <p:nvPr userDrawn="1"/>
        </p:nvSpPr>
        <p:spPr>
          <a:xfrm>
            <a:off x="4453989" y="3502568"/>
            <a:ext cx="660400" cy="13392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055739"/>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3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8342" y="-963827"/>
            <a:ext cx="5339879" cy="9127998"/>
          </a:xfrm>
          <a:prstGeom prst="rect">
            <a:avLst/>
          </a:prstGeom>
          <a:effectLst/>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1386" y="1512392"/>
            <a:ext cx="1942648" cy="3960529"/>
          </a:xfrm>
          <a:prstGeom prst="rect">
            <a:avLst/>
          </a:prstGeom>
          <a:effectLst/>
        </p:spPr>
      </p:pic>
      <p:sp>
        <p:nvSpPr>
          <p:cNvPr id="12" name="Picture Placeholder 2"/>
          <p:cNvSpPr>
            <a:spLocks noGrp="1"/>
          </p:cNvSpPr>
          <p:nvPr>
            <p:ph type="pic" sz="quarter" idx="12" hasCustomPrompt="1"/>
          </p:nvPr>
        </p:nvSpPr>
        <p:spPr>
          <a:xfrm>
            <a:off x="3069988" y="1999166"/>
            <a:ext cx="1727361" cy="3007952"/>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2981112065"/>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4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3300984" y="4215384"/>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6" name="Picture Placeholder 2"/>
          <p:cNvSpPr>
            <a:spLocks noGrp="1"/>
          </p:cNvSpPr>
          <p:nvPr>
            <p:ph type="pic" sz="quarter" idx="12" hasCustomPrompt="1"/>
          </p:nvPr>
        </p:nvSpPr>
        <p:spPr>
          <a:xfrm>
            <a:off x="5112553" y="3076055"/>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7" name="Picture Placeholder 2"/>
          <p:cNvSpPr>
            <a:spLocks noGrp="1"/>
          </p:cNvSpPr>
          <p:nvPr>
            <p:ph type="pic" sz="quarter" idx="14" hasCustomPrompt="1"/>
          </p:nvPr>
        </p:nvSpPr>
        <p:spPr>
          <a:xfrm>
            <a:off x="8685085" y="820709"/>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8" name="Picture Placeholder 2"/>
          <p:cNvSpPr>
            <a:spLocks noGrp="1"/>
          </p:cNvSpPr>
          <p:nvPr>
            <p:ph type="pic" sz="quarter" idx="15" hasCustomPrompt="1"/>
          </p:nvPr>
        </p:nvSpPr>
        <p:spPr>
          <a:xfrm>
            <a:off x="10487042" y="-311247"/>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4161" y="2213356"/>
            <a:ext cx="5203862" cy="3360312"/>
          </a:xfrm>
          <a:prstGeom prst="rect">
            <a:avLst/>
          </a:prstGeom>
        </p:spPr>
      </p:pic>
      <p:sp>
        <p:nvSpPr>
          <p:cNvPr id="13" name="Picture Placeholder 2"/>
          <p:cNvSpPr>
            <a:spLocks noGrp="1"/>
          </p:cNvSpPr>
          <p:nvPr>
            <p:ph type="pic" sz="quarter" idx="13" hasCustomPrompt="1"/>
          </p:nvPr>
        </p:nvSpPr>
        <p:spPr>
          <a:xfrm>
            <a:off x="7016275" y="1791063"/>
            <a:ext cx="1901952" cy="3931920"/>
          </a:xfrm>
          <a:prstGeom prst="rect">
            <a:avLst/>
          </a:prstGeom>
          <a:pattFill prst="pct5">
            <a:fgClr>
              <a:schemeClr val="tx1"/>
            </a:fgClr>
            <a:bgClr>
              <a:schemeClr val="bg1">
                <a:lumMod val="85000"/>
              </a:schemeClr>
            </a:bgClr>
          </a:pattFill>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306675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3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animBg="1"/>
    </p:bldLst>
  </p:timing>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5_Title Slide">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3353" y="-677528"/>
            <a:ext cx="2179780" cy="4258277"/>
          </a:xfrm>
          <a:prstGeom prst="rect">
            <a:avLst/>
          </a:prstGeom>
        </p:spPr>
      </p:pic>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39323" y="1094122"/>
            <a:ext cx="2179780" cy="4258277"/>
          </a:xfrm>
          <a:prstGeom prst="rect">
            <a:avLst/>
          </a:prstGeom>
        </p:spPr>
      </p:pic>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2977" y="-392322"/>
            <a:ext cx="2179780" cy="4258277"/>
          </a:xfrm>
          <a:prstGeom prst="rect">
            <a:avLst/>
          </a:prstGeom>
        </p:spPr>
      </p:pic>
      <p:sp>
        <p:nvSpPr>
          <p:cNvPr id="33" name="Picture Placeholder 2"/>
          <p:cNvSpPr>
            <a:spLocks noGrp="1"/>
          </p:cNvSpPr>
          <p:nvPr>
            <p:ph type="pic" sz="quarter" idx="11" hasCustomPrompt="1"/>
          </p:nvPr>
        </p:nvSpPr>
        <p:spPr>
          <a:xfrm>
            <a:off x="4246988" y="-22859"/>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4" name="Picture Placeholder 2"/>
          <p:cNvSpPr>
            <a:spLocks noGrp="1"/>
          </p:cNvSpPr>
          <p:nvPr>
            <p:ph type="pic" sz="quarter" idx="12" hasCustomPrompt="1"/>
          </p:nvPr>
        </p:nvSpPr>
        <p:spPr>
          <a:xfrm>
            <a:off x="6299985" y="17487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5" name="Picture Placeholder 2"/>
          <p:cNvSpPr>
            <a:spLocks noGrp="1"/>
          </p:cNvSpPr>
          <p:nvPr>
            <p:ph type="pic" sz="quarter" idx="13" hasCustomPrompt="1"/>
          </p:nvPr>
        </p:nvSpPr>
        <p:spPr>
          <a:xfrm>
            <a:off x="8326256" y="2628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860130914"/>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6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9069616" y="628716"/>
            <a:ext cx="4939393" cy="6858000"/>
          </a:xfrm>
          <a:prstGeom prst="rect">
            <a:avLst/>
          </a:prstGeom>
          <a:effectLst/>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5088" y="2191658"/>
            <a:ext cx="1998958" cy="4075330"/>
          </a:xfrm>
          <a:prstGeom prst="rect">
            <a:avLst/>
          </a:prstGeom>
          <a:effec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77619" y="1941731"/>
            <a:ext cx="2175811" cy="4325257"/>
          </a:xfrm>
          <a:prstGeom prst="rect">
            <a:avLst/>
          </a:prstGeom>
          <a:effectLst/>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87908" y="4040025"/>
            <a:ext cx="1243445" cy="2404317"/>
          </a:xfrm>
          <a:prstGeom prst="rect">
            <a:avLst/>
          </a:prstGeom>
          <a:effectLst/>
        </p:spPr>
      </p:pic>
      <p:sp>
        <p:nvSpPr>
          <p:cNvPr id="8" name="Picture Placeholder 2"/>
          <p:cNvSpPr>
            <a:spLocks noGrp="1"/>
          </p:cNvSpPr>
          <p:nvPr>
            <p:ph type="pic" sz="quarter" idx="12" hasCustomPrompt="1"/>
          </p:nvPr>
        </p:nvSpPr>
        <p:spPr>
          <a:xfrm>
            <a:off x="5894174" y="2693775"/>
            <a:ext cx="1771047" cy="311330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9" name="Picture Placeholder 2"/>
          <p:cNvSpPr>
            <a:spLocks noGrp="1"/>
          </p:cNvSpPr>
          <p:nvPr>
            <p:ph type="pic" sz="quarter" idx="13" hasCustomPrompt="1"/>
          </p:nvPr>
        </p:nvSpPr>
        <p:spPr>
          <a:xfrm>
            <a:off x="3265039" y="2323070"/>
            <a:ext cx="2001318" cy="357407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4" hasCustomPrompt="1"/>
          </p:nvPr>
        </p:nvSpPr>
        <p:spPr>
          <a:xfrm>
            <a:off x="1822122" y="4762702"/>
            <a:ext cx="774384" cy="963299"/>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1" name="Picture Placeholder 2"/>
          <p:cNvSpPr>
            <a:spLocks noGrp="1"/>
          </p:cNvSpPr>
          <p:nvPr>
            <p:ph type="pic" sz="quarter" idx="15" hasCustomPrompt="1"/>
          </p:nvPr>
        </p:nvSpPr>
        <p:spPr>
          <a:xfrm>
            <a:off x="8872151" y="2075937"/>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 name="Rectangle 1"/>
          <p:cNvSpPr/>
          <p:nvPr userDrawn="1"/>
        </p:nvSpPr>
        <p:spPr>
          <a:xfrm>
            <a:off x="3904735" y="2154587"/>
            <a:ext cx="691979" cy="131412"/>
          </a:xfrm>
          <a:prstGeom prst="rect">
            <a:avLst/>
          </a:prstGeom>
          <a:solidFill>
            <a:srgbClr val="F4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80716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3759936678"/>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637419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565928490"/>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7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799" y="3416531"/>
            <a:ext cx="10058400" cy="6030254"/>
          </a:xfrm>
          <a:prstGeom prst="rect">
            <a:avLst/>
          </a:prstGeom>
          <a:effectLst/>
        </p:spPr>
      </p:pic>
      <p:sp>
        <p:nvSpPr>
          <p:cNvPr id="9" name="Picture Placeholder 2"/>
          <p:cNvSpPr>
            <a:spLocks noGrp="1"/>
          </p:cNvSpPr>
          <p:nvPr>
            <p:ph type="pic" sz="quarter" idx="12" hasCustomPrompt="1"/>
          </p:nvPr>
        </p:nvSpPr>
        <p:spPr>
          <a:xfrm>
            <a:off x="2235209" y="3875315"/>
            <a:ext cx="7725220" cy="479515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465770888"/>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507" y="1887002"/>
            <a:ext cx="6641556" cy="3899528"/>
          </a:xfrm>
          <a:prstGeom prst="rect">
            <a:avLst/>
          </a:prstGeom>
          <a:effectLst/>
        </p:spPr>
      </p:pic>
      <p:sp>
        <p:nvSpPr>
          <p:cNvPr id="6" name="Picture Placeholder 2"/>
          <p:cNvSpPr>
            <a:spLocks noGrp="1"/>
          </p:cNvSpPr>
          <p:nvPr>
            <p:ph type="pic" sz="quarter" idx="12" hasCustomPrompt="1"/>
          </p:nvPr>
        </p:nvSpPr>
        <p:spPr>
          <a:xfrm>
            <a:off x="5666128" y="2131266"/>
            <a:ext cx="5026766" cy="3163953"/>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Rectangle 27"/>
          <p:cNvSpPr/>
          <p:nvPr userDrawn="1"/>
        </p:nvSpPr>
        <p:spPr>
          <a:xfrm>
            <a:off x="7849085" y="5426678"/>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159137"/>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0" name="Picture Placeholder 2"/>
          <p:cNvSpPr>
            <a:spLocks noGrp="1"/>
          </p:cNvSpPr>
          <p:nvPr>
            <p:ph type="pic" sz="quarter" idx="11" hasCustomPrompt="1"/>
          </p:nvPr>
        </p:nvSpPr>
        <p:spPr>
          <a:xfrm>
            <a:off x="4360087" y="2099850"/>
            <a:ext cx="3471826" cy="347182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27" name="Picture Placeholder 2"/>
          <p:cNvSpPr>
            <a:spLocks noGrp="1"/>
          </p:cNvSpPr>
          <p:nvPr>
            <p:ph type="pic" sz="quarter" idx="12" hasCustomPrompt="1"/>
          </p:nvPr>
        </p:nvSpPr>
        <p:spPr>
          <a:xfrm>
            <a:off x="685800" y="2099850"/>
            <a:ext cx="3471826" cy="347182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28" name="Picture Placeholder 2"/>
          <p:cNvSpPr>
            <a:spLocks noGrp="1"/>
          </p:cNvSpPr>
          <p:nvPr>
            <p:ph type="pic" sz="quarter" idx="13" hasCustomPrompt="1"/>
          </p:nvPr>
        </p:nvSpPr>
        <p:spPr>
          <a:xfrm>
            <a:off x="8034374" y="2099850"/>
            <a:ext cx="3471826" cy="347182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632672111"/>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184144056"/>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4_Title Slide">
    <p:spTree>
      <p:nvGrpSpPr>
        <p:cNvPr id="1" name=""/>
        <p:cNvGrpSpPr/>
        <p:nvPr/>
      </p:nvGrpSpPr>
      <p:grpSpPr>
        <a:xfrm>
          <a:off x="0" y="0"/>
          <a:ext cx="0" cy="0"/>
          <a:chOff x="0" y="0"/>
          <a:chExt cx="0" cy="0"/>
        </a:xfrm>
      </p:grpSpPr>
      <p:sp>
        <p:nvSpPr>
          <p:cNvPr id="11" name="Picture Placeholder 2"/>
          <p:cNvSpPr>
            <a:spLocks noGrp="1"/>
          </p:cNvSpPr>
          <p:nvPr>
            <p:ph type="pic" sz="quarter" idx="12" hasCustomPrompt="1"/>
          </p:nvPr>
        </p:nvSpPr>
        <p:spPr>
          <a:xfrm>
            <a:off x="5391665" y="694448"/>
            <a:ext cx="2108886" cy="2391651"/>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12" name="Picture Placeholder 2"/>
          <p:cNvSpPr>
            <a:spLocks noGrp="1"/>
          </p:cNvSpPr>
          <p:nvPr>
            <p:ph type="pic" sz="quarter" idx="13" hasCustomPrompt="1"/>
          </p:nvPr>
        </p:nvSpPr>
        <p:spPr>
          <a:xfrm>
            <a:off x="8292414" y="30861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47716382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5_Title Slide">
    <p:spTree>
      <p:nvGrpSpPr>
        <p:cNvPr id="1" name=""/>
        <p:cNvGrpSpPr/>
        <p:nvPr/>
      </p:nvGrpSpPr>
      <p:grpSpPr>
        <a:xfrm>
          <a:off x="0" y="0"/>
          <a:ext cx="0" cy="0"/>
          <a:chOff x="0" y="0"/>
          <a:chExt cx="0" cy="0"/>
        </a:xfrm>
      </p:grpSpPr>
      <p:sp>
        <p:nvSpPr>
          <p:cNvPr id="12" name="Picture Placeholder 2"/>
          <p:cNvSpPr>
            <a:spLocks noGrp="1"/>
          </p:cNvSpPr>
          <p:nvPr>
            <p:ph type="pic" sz="quarter" idx="13" hasCustomPrompt="1"/>
          </p:nvPr>
        </p:nvSpPr>
        <p:spPr>
          <a:xfrm>
            <a:off x="8292414" y="30861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4" name="Picture Placeholder 2"/>
          <p:cNvSpPr>
            <a:spLocks noGrp="1"/>
          </p:cNvSpPr>
          <p:nvPr>
            <p:ph type="pic" sz="quarter" idx="14" hasCustomPrompt="1"/>
          </p:nvPr>
        </p:nvSpPr>
        <p:spPr>
          <a:xfrm>
            <a:off x="5041557" y="6858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5" name="Picture Placeholder 2"/>
          <p:cNvSpPr>
            <a:spLocks noGrp="1"/>
          </p:cNvSpPr>
          <p:nvPr>
            <p:ph type="pic" sz="quarter" idx="15" hasCustomPrompt="1"/>
          </p:nvPr>
        </p:nvSpPr>
        <p:spPr>
          <a:xfrm>
            <a:off x="1790700" y="30861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902430629"/>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6_Title Slide">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1790699" y="3429000"/>
            <a:ext cx="2865738" cy="27432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6" name="Picture Placeholder 2"/>
          <p:cNvSpPr>
            <a:spLocks noGrp="1"/>
          </p:cNvSpPr>
          <p:nvPr>
            <p:ph type="pic" sz="quarter" idx="16" hasCustomPrompt="1"/>
          </p:nvPr>
        </p:nvSpPr>
        <p:spPr>
          <a:xfrm>
            <a:off x="4663131" y="685800"/>
            <a:ext cx="2865738" cy="27432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7" name="Picture Placeholder 2"/>
          <p:cNvSpPr>
            <a:spLocks noGrp="1"/>
          </p:cNvSpPr>
          <p:nvPr>
            <p:ph type="pic" sz="quarter" idx="17" hasCustomPrompt="1"/>
          </p:nvPr>
        </p:nvSpPr>
        <p:spPr>
          <a:xfrm>
            <a:off x="7528869" y="3429000"/>
            <a:ext cx="2865738" cy="27432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674031055"/>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2932479809"/>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442210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372818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0620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28.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63" Type="http://schemas.openxmlformats.org/officeDocument/2006/relationships/slideLayout" Target="../slideLayouts/slideLayout65.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8" Type="http://schemas.openxmlformats.org/officeDocument/2006/relationships/slideLayout" Target="../slideLayouts/slideLayout60.xml"/><Relationship Id="rId66" Type="http://schemas.openxmlformats.org/officeDocument/2006/relationships/slideLayout" Target="../slideLayouts/slideLayout68.xml"/><Relationship Id="rId5" Type="http://schemas.openxmlformats.org/officeDocument/2006/relationships/slideLayout" Target="../slideLayouts/slideLayout7.xml"/><Relationship Id="rId61" Type="http://schemas.openxmlformats.org/officeDocument/2006/relationships/slideLayout" Target="../slideLayouts/slideLayout63.xml"/><Relationship Id="rId19" Type="http://schemas.openxmlformats.org/officeDocument/2006/relationships/slideLayout" Target="../slideLayouts/slideLayout2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64" Type="http://schemas.openxmlformats.org/officeDocument/2006/relationships/slideLayout" Target="../slideLayouts/slideLayout66.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59" Type="http://schemas.openxmlformats.org/officeDocument/2006/relationships/slideLayout" Target="../slideLayouts/slideLayout61.xml"/><Relationship Id="rId67" Type="http://schemas.openxmlformats.org/officeDocument/2006/relationships/theme" Target="../theme/theme2.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62" Type="http://schemas.openxmlformats.org/officeDocument/2006/relationships/slideLayout" Target="../slideLayouts/slideLayout64.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slideLayout" Target="../slideLayouts/slideLayout59.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60" Type="http://schemas.openxmlformats.org/officeDocument/2006/relationships/slideLayout" Target="../slideLayouts/slideLayout62.xml"/><Relationship Id="rId65" Type="http://schemas.openxmlformats.org/officeDocument/2006/relationships/slideLayout" Target="../slideLayouts/slideLayout67.xml"/><Relationship Id="rId4" Type="http://schemas.openxmlformats.org/officeDocument/2006/relationships/slideLayout" Target="../slideLayouts/slideLayout6.xml"/><Relationship Id="rId9" Type="http://schemas.openxmlformats.org/officeDocument/2006/relationships/slideLayout" Target="../slideLayouts/slideLayout11.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CD552-C10E-614A-B810-77E320220E26}" type="datetimeFigureOut">
              <a:rPr lang="en-US" smtClean="0"/>
              <a:t>2/25/2020</a:t>
            </a:fld>
            <a:endParaRPr lang="en-US"/>
          </a:p>
        </p:txBody>
      </p:sp>
      <p:sp>
        <p:nvSpPr>
          <p:cNvPr id="5" name="Footer Placeholder 4">
            <a:extLst>
              <a:ext uri="{FF2B5EF4-FFF2-40B4-BE49-F238E27FC236}">
                <a16:creationId xmlns:a16="http://schemas.microsoft.com/office/drawing/2014/main"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8EADF-C030-F84C-ADA0-FD2E39B5A33F}" type="slidenum">
              <a:rPr lang="en-US" smtClean="0"/>
              <a:t>‹#›</a:t>
            </a:fld>
            <a:endParaRPr lang="en-US"/>
          </a:p>
        </p:txBody>
      </p:sp>
    </p:spTree>
    <p:extLst>
      <p:ext uri="{BB962C8B-B14F-4D97-AF65-F5344CB8AC3E}">
        <p14:creationId xmlns:p14="http://schemas.microsoft.com/office/powerpoint/2010/main" val="935306483"/>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charset="0"/>
                <a:ea typeface="Titillium" charset="0"/>
                <a:cs typeface="Titillium" charset="0"/>
              </a:rPr>
              <a:pPr algn="l"/>
              <a:t>‹#›</a:t>
            </a:fld>
            <a:endParaRPr lang="en-MY" sz="1200" b="1" i="0" dirty="0">
              <a:solidFill>
                <a:srgbClr val="000000"/>
              </a:solidFill>
              <a:latin typeface="Titillium" charset="0"/>
              <a:ea typeface="Titillium" charset="0"/>
              <a:cs typeface="Titillium" charset="0"/>
            </a:endParaRPr>
          </a:p>
        </p:txBody>
      </p:sp>
      <p:sp>
        <p:nvSpPr>
          <p:cNvPr id="19" name="TextBox 18"/>
          <p:cNvSpPr txBox="1"/>
          <p:nvPr userDrawn="1"/>
        </p:nvSpPr>
        <p:spPr>
          <a:xfrm>
            <a:off x="685800" y="603324"/>
            <a:ext cx="703719" cy="276999"/>
          </a:xfrm>
          <a:prstGeom prst="rect">
            <a:avLst/>
          </a:prstGeom>
          <a:noFill/>
        </p:spPr>
        <p:txBody>
          <a:bodyPr wrap="none" lIns="0" rIns="0" rtlCol="0">
            <a:spAutoFit/>
          </a:bodyPr>
          <a:lstStyle/>
          <a:p>
            <a:r>
              <a:rPr lang="en-US" sz="1200" b="1" i="0" spc="300">
                <a:gradFill>
                  <a:gsLst>
                    <a:gs pos="0">
                      <a:schemeClr val="accent1"/>
                    </a:gs>
                    <a:gs pos="100000">
                      <a:schemeClr val="accent2"/>
                    </a:gs>
                  </a:gsLst>
                  <a:lin ang="2700000" scaled="0"/>
                </a:gradFill>
                <a:latin typeface="Titillium Bd" charset="0"/>
                <a:ea typeface="Titillium Bd" charset="0"/>
                <a:cs typeface="Titillium Bd" charset="0"/>
              </a:rPr>
              <a:t>POWER</a:t>
            </a:r>
          </a:p>
        </p:txBody>
      </p:sp>
    </p:spTree>
    <p:extLst>
      <p:ext uri="{BB962C8B-B14F-4D97-AF65-F5344CB8AC3E}">
        <p14:creationId xmlns:p14="http://schemas.microsoft.com/office/powerpoint/2010/main" val="33205552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705" r:id="rId49"/>
    <p:sldLayoutId id="2147483706" r:id="rId50"/>
    <p:sldLayoutId id="2147483707" r:id="rId51"/>
    <p:sldLayoutId id="2147483708" r:id="rId52"/>
    <p:sldLayoutId id="2147483709" r:id="rId53"/>
    <p:sldLayoutId id="2147483710" r:id="rId54"/>
    <p:sldLayoutId id="2147483711" r:id="rId55"/>
    <p:sldLayoutId id="2147483712" r:id="rId56"/>
    <p:sldLayoutId id="2147483713" r:id="rId57"/>
    <p:sldLayoutId id="2147483714" r:id="rId58"/>
    <p:sldLayoutId id="2147483715" r:id="rId59"/>
    <p:sldLayoutId id="2147483716" r:id="rId60"/>
    <p:sldLayoutId id="2147483717" r:id="rId61"/>
    <p:sldLayoutId id="2147483718" r:id="rId62"/>
    <p:sldLayoutId id="2147483719" r:id="rId63"/>
    <p:sldLayoutId id="2147483720" r:id="rId64"/>
    <p:sldLayoutId id="2147483721" r:id="rId65"/>
    <p:sldLayoutId id="2147483722" r:id="rId6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DBE6406-8FC8-42BD-A1A6-34B81A6EB29B}"/>
              </a:ext>
            </a:extLst>
          </p:cNvPr>
          <p:cNvPicPr>
            <a:picLocks noGrp="1" noChangeAspect="1"/>
          </p:cNvPicPr>
          <p:nvPr>
            <p:ph type="pic" sz="quarter" idx="17"/>
          </p:nvPr>
        </p:nvPicPr>
        <p:blipFill>
          <a:blip r:embed="rId2"/>
          <a:srcRect l="10269" r="10269"/>
          <a:stretch>
            <a:fillRect/>
          </a:stretch>
        </p:blipFill>
        <p:spPr>
          <a:xfrm>
            <a:off x="4964784" y="1611895"/>
            <a:ext cx="2954295" cy="3719384"/>
          </a:xfrm>
        </p:spPr>
      </p:pic>
      <p:sp>
        <p:nvSpPr>
          <p:cNvPr id="4" name="TextBox 3"/>
          <p:cNvSpPr txBox="1"/>
          <p:nvPr/>
        </p:nvSpPr>
        <p:spPr>
          <a:xfrm>
            <a:off x="9474727" y="4262076"/>
            <a:ext cx="2551981" cy="2138406"/>
          </a:xfrm>
          <a:prstGeom prst="rect">
            <a:avLst/>
          </a:prstGeom>
          <a:noFill/>
        </p:spPr>
        <p:txBody>
          <a:bodyPr wrap="none" lIns="0" tIns="0" rIns="0" bIns="0"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dirty="0">
                <a:solidFill>
                  <a:srgbClr val="000000"/>
                </a:solidFill>
                <a:latin typeface="Titillium" charset="0"/>
                <a:ea typeface="Titillium" charset="0"/>
                <a:cs typeface="Titillium" charset="0"/>
              </a:rPr>
              <a:t>Submitted by</a:t>
            </a:r>
          </a:p>
          <a:p>
            <a:pPr marL="0" marR="0" lvl="0" indent="0" algn="l" defTabSz="914400" rtl="0" eaLnBrk="1" fontAlgn="auto" latinLnBrk="0" hangingPunct="1">
              <a:lnSpc>
                <a:spcPct val="200000"/>
              </a:lnSpc>
              <a:spcBef>
                <a:spcPts val="0"/>
              </a:spcBef>
              <a:spcAft>
                <a:spcPts val="0"/>
              </a:spcAft>
              <a:buClrTx/>
              <a:buSzTx/>
              <a:buFontTx/>
              <a:buNone/>
              <a:tabLst/>
              <a:defRPr/>
            </a:pPr>
            <a:r>
              <a:rPr lang="en-US" dirty="0">
                <a:solidFill>
                  <a:srgbClr val="000000"/>
                </a:solidFill>
                <a:latin typeface="Titillium" charset="0"/>
                <a:ea typeface="Titillium" charset="0"/>
                <a:cs typeface="Titillium" charset="0"/>
              </a:rPr>
              <a:t>Milan </a:t>
            </a:r>
            <a:r>
              <a:rPr lang="en-US" dirty="0" err="1">
                <a:solidFill>
                  <a:srgbClr val="000000"/>
                </a:solidFill>
                <a:latin typeface="Titillium" charset="0"/>
                <a:ea typeface="Titillium" charset="0"/>
                <a:cs typeface="Titillium" charset="0"/>
              </a:rPr>
              <a:t>Malla</a:t>
            </a:r>
            <a:r>
              <a:rPr lang="en-US" dirty="0">
                <a:solidFill>
                  <a:srgbClr val="000000"/>
                </a:solidFill>
                <a:latin typeface="Titillium" charset="0"/>
                <a:ea typeface="Titillium" charset="0"/>
                <a:cs typeface="Titillium" charset="0"/>
              </a:rPr>
              <a:t> (017-350)</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tillium" charset="0"/>
                <a:ea typeface="Titillium" charset="0"/>
                <a:cs typeface="Titillium" charset="0"/>
              </a:rPr>
              <a:t>Shu</a:t>
            </a:r>
            <a:r>
              <a:rPr lang="en-US" dirty="0" err="1">
                <a:solidFill>
                  <a:srgbClr val="000000"/>
                </a:solidFill>
                <a:latin typeface="Titillium" charset="0"/>
                <a:ea typeface="Titillium" charset="0"/>
                <a:cs typeface="Titillium" charset="0"/>
              </a:rPr>
              <a:t>veccha</a:t>
            </a:r>
            <a:r>
              <a:rPr lang="en-US" dirty="0">
                <a:solidFill>
                  <a:srgbClr val="000000"/>
                </a:solidFill>
                <a:latin typeface="Titillium" charset="0"/>
                <a:ea typeface="Titillium" charset="0"/>
                <a:cs typeface="Titillium" charset="0"/>
              </a:rPr>
              <a:t> Silwal (017-381)</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tillium" charset="0"/>
                <a:ea typeface="Titillium" charset="0"/>
                <a:cs typeface="Titillium" charset="0"/>
              </a:rPr>
              <a:t>Sijan Joshi (017-382)</a:t>
            </a:r>
          </a:p>
        </p:txBody>
      </p:sp>
      <p:sp>
        <p:nvSpPr>
          <p:cNvPr id="6" name="TextBox 5"/>
          <p:cNvSpPr txBox="1"/>
          <p:nvPr/>
        </p:nvSpPr>
        <p:spPr>
          <a:xfrm>
            <a:off x="1790700" y="2985801"/>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Project on</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Spare Room</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cxnSp>
        <p:nvCxnSpPr>
          <p:cNvPr id="7" name="Straight Connector 6"/>
          <p:cNvCxnSpPr/>
          <p:nvPr/>
        </p:nvCxnSpPr>
        <p:spPr>
          <a:xfrm>
            <a:off x="1790700" y="4182859"/>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90700" y="2527407"/>
            <a:ext cx="175437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b="1" i="0" u="none" strike="noStrike" kern="1200" cap="none" spc="200" normalizeH="0" baseline="0" noProof="0" dirty="0">
                <a:ln>
                  <a:noFill/>
                </a:ln>
                <a:solidFill>
                  <a:srgbClr val="000000"/>
                </a:solidFill>
                <a:effectLst/>
                <a:uLnTx/>
                <a:uFillTx/>
                <a:latin typeface="Titillium" charset="0"/>
                <a:ea typeface="Titillium" charset="0"/>
                <a:cs typeface="Titillium" charset="0"/>
              </a:rPr>
              <a:t>PRESENTATION</a:t>
            </a:r>
          </a:p>
        </p:txBody>
      </p:sp>
    </p:spTree>
    <p:extLst>
      <p:ext uri="{BB962C8B-B14F-4D97-AF65-F5344CB8AC3E}">
        <p14:creationId xmlns:p14="http://schemas.microsoft.com/office/powerpoint/2010/main" val="1947691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80000"/>
              </a:lnSpc>
            </a:pPr>
            <a:r>
              <a:rPr lang="en-US" dirty="0"/>
              <a:t>Modules</a:t>
            </a:r>
            <a:endParaRPr lang="en-US" dirty="0">
              <a:latin typeface="Titillium Light" charset="0"/>
              <a:ea typeface="Titillium Light" charset="0"/>
              <a:cs typeface="Titillium Light" charset="0"/>
            </a:endParaRPr>
          </a:p>
        </p:txBody>
      </p:sp>
      <p:grpSp>
        <p:nvGrpSpPr>
          <p:cNvPr id="8" name="Group 7"/>
          <p:cNvGrpSpPr/>
          <p:nvPr/>
        </p:nvGrpSpPr>
        <p:grpSpPr>
          <a:xfrm>
            <a:off x="1061441" y="2600589"/>
            <a:ext cx="1995684" cy="2314812"/>
            <a:chOff x="2220946" y="2600589"/>
            <a:chExt cx="1995684" cy="2314812"/>
          </a:xfrm>
        </p:grpSpPr>
        <p:sp>
          <p:nvSpPr>
            <p:cNvPr id="3"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01</a:t>
              </a:r>
            </a:p>
          </p:txBody>
        </p:sp>
        <p:grpSp>
          <p:nvGrpSpPr>
            <p:cNvPr id="4" name="Group 3"/>
            <p:cNvGrpSpPr/>
            <p:nvPr/>
          </p:nvGrpSpPr>
          <p:grpSpPr>
            <a:xfrm>
              <a:off x="2220946" y="3901205"/>
              <a:ext cx="1995684" cy="1014196"/>
              <a:chOff x="2428437" y="4325111"/>
              <a:chExt cx="1995684" cy="1014196"/>
            </a:xfrm>
          </p:grpSpPr>
          <p:sp>
            <p:nvSpPr>
              <p:cNvPr id="5" name="TextBox 4"/>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Admin Module</a:t>
                </a:r>
              </a:p>
            </p:txBody>
          </p:sp>
          <p:sp>
            <p:nvSpPr>
              <p:cNvPr id="6" name="TextBox 5"/>
              <p:cNvSpPr txBox="1"/>
              <p:nvPr/>
            </p:nvSpPr>
            <p:spPr>
              <a:xfrm>
                <a:off x="2428437" y="4813907"/>
                <a:ext cx="1995684"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It is the module that has full control over other modules.</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7" name="Straight Connector 6"/>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grpSp>
        <p:nvGrpSpPr>
          <p:cNvPr id="9" name="Group 8"/>
          <p:cNvGrpSpPr/>
          <p:nvPr/>
        </p:nvGrpSpPr>
        <p:grpSpPr>
          <a:xfrm>
            <a:off x="3750113" y="2600589"/>
            <a:ext cx="1995684" cy="2868810"/>
            <a:chOff x="2220946" y="2600589"/>
            <a:chExt cx="1995684" cy="2868810"/>
          </a:xfrm>
        </p:grpSpPr>
        <p:sp>
          <p:nvSpPr>
            <p:cNvPr id="10"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02</a:t>
              </a:r>
            </a:p>
          </p:txBody>
        </p:sp>
        <p:grpSp>
          <p:nvGrpSpPr>
            <p:cNvPr id="11" name="Group 10"/>
            <p:cNvGrpSpPr/>
            <p:nvPr/>
          </p:nvGrpSpPr>
          <p:grpSpPr>
            <a:xfrm>
              <a:off x="2220946" y="3901205"/>
              <a:ext cx="1995684" cy="1568194"/>
              <a:chOff x="2428437" y="4325111"/>
              <a:chExt cx="1995684" cy="1568194"/>
            </a:xfrm>
          </p:grpSpPr>
          <p:sp>
            <p:nvSpPr>
              <p:cNvPr id="12" name="TextBox 11"/>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User Module</a:t>
                </a:r>
              </a:p>
            </p:txBody>
          </p:sp>
          <p:sp>
            <p:nvSpPr>
              <p:cNvPr id="13" name="TextBox 12"/>
              <p:cNvSpPr txBox="1"/>
              <p:nvPr/>
            </p:nvSpPr>
            <p:spPr>
              <a:xfrm>
                <a:off x="2428437" y="4813907"/>
                <a:ext cx="1995684" cy="1079398"/>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The module is responsible for the registration and management of the registered user.</a:t>
                </a:r>
                <a:endParaRPr lang="en-US" sz="1200" dirty="0">
                  <a:solidFill>
                    <a:srgbClr val="000000">
                      <a:alpha val="60000"/>
                    </a:srgbClr>
                  </a:solidFill>
                  <a:latin typeface="Titillium" charset="0"/>
                  <a:ea typeface="Titillium" charset="0"/>
                  <a:cs typeface="Titillium" charset="0"/>
                </a:endParaRPr>
              </a:p>
            </p:txBody>
          </p:sp>
          <p:cxnSp>
            <p:nvCxnSpPr>
              <p:cNvPr id="14" name="Straight Connector 13"/>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6401886" y="2600589"/>
            <a:ext cx="1995684" cy="2620409"/>
            <a:chOff x="2220946" y="2600589"/>
            <a:chExt cx="1995684" cy="2620409"/>
          </a:xfrm>
        </p:grpSpPr>
        <p:sp>
          <p:nvSpPr>
            <p:cNvPr id="16"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03</a:t>
              </a:r>
            </a:p>
          </p:txBody>
        </p:sp>
        <p:grpSp>
          <p:nvGrpSpPr>
            <p:cNvPr id="17" name="Group 16"/>
            <p:cNvGrpSpPr/>
            <p:nvPr/>
          </p:nvGrpSpPr>
          <p:grpSpPr>
            <a:xfrm>
              <a:off x="2220946" y="3901205"/>
              <a:ext cx="1995684" cy="1319793"/>
              <a:chOff x="2428437" y="4325111"/>
              <a:chExt cx="1995684" cy="1319793"/>
            </a:xfrm>
          </p:grpSpPr>
          <p:sp>
            <p:nvSpPr>
              <p:cNvPr id="18" name="TextBox 17"/>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Ad Module</a:t>
                </a:r>
              </a:p>
            </p:txBody>
          </p:sp>
          <p:sp>
            <p:nvSpPr>
              <p:cNvPr id="19" name="TextBox 18"/>
              <p:cNvSpPr txBox="1"/>
              <p:nvPr/>
            </p:nvSpPr>
            <p:spPr>
              <a:xfrm>
                <a:off x="2428437" y="4813907"/>
                <a:ext cx="1995684" cy="830997"/>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This module manages the ad posted by the corresponding users</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20" name="Straight Connector 19"/>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8767804E-4A73-4DE0-8C0B-190DC3F8EC42}"/>
              </a:ext>
            </a:extLst>
          </p:cNvPr>
          <p:cNvGrpSpPr/>
          <p:nvPr/>
        </p:nvGrpSpPr>
        <p:grpSpPr>
          <a:xfrm>
            <a:off x="8975407" y="2600589"/>
            <a:ext cx="1995684" cy="2620409"/>
            <a:chOff x="2220946" y="2600589"/>
            <a:chExt cx="1995684" cy="2620409"/>
          </a:xfrm>
        </p:grpSpPr>
        <p:sp>
          <p:nvSpPr>
            <p:cNvPr id="22" name="AutoShape 2">
              <a:extLst>
                <a:ext uri="{FF2B5EF4-FFF2-40B4-BE49-F238E27FC236}">
                  <a16:creationId xmlns:a16="http://schemas.microsoft.com/office/drawing/2014/main" id="{6F493C32-369B-4ECA-A678-E7D25B71693A}"/>
                </a:ext>
              </a:extLst>
            </p:cNvPr>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04</a:t>
              </a:r>
            </a:p>
          </p:txBody>
        </p:sp>
        <p:grpSp>
          <p:nvGrpSpPr>
            <p:cNvPr id="23" name="Group 22">
              <a:extLst>
                <a:ext uri="{FF2B5EF4-FFF2-40B4-BE49-F238E27FC236}">
                  <a16:creationId xmlns:a16="http://schemas.microsoft.com/office/drawing/2014/main" id="{4D92B0A8-7F04-496B-B1E9-19F6DE72E6CE}"/>
                </a:ext>
              </a:extLst>
            </p:cNvPr>
            <p:cNvGrpSpPr/>
            <p:nvPr/>
          </p:nvGrpSpPr>
          <p:grpSpPr>
            <a:xfrm>
              <a:off x="2220946" y="3901205"/>
              <a:ext cx="1995684" cy="1319793"/>
              <a:chOff x="2428437" y="4325111"/>
              <a:chExt cx="1995684" cy="1319793"/>
            </a:xfrm>
          </p:grpSpPr>
          <p:sp>
            <p:nvSpPr>
              <p:cNvPr id="24" name="TextBox 23">
                <a:extLst>
                  <a:ext uri="{FF2B5EF4-FFF2-40B4-BE49-F238E27FC236}">
                    <a16:creationId xmlns:a16="http://schemas.microsoft.com/office/drawing/2014/main" id="{77C0CB73-37E1-4424-BDAB-334EAADD07A7}"/>
                  </a:ext>
                </a:extLst>
              </p:cNvPr>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Message Module</a:t>
                </a:r>
              </a:p>
            </p:txBody>
          </p:sp>
          <p:sp>
            <p:nvSpPr>
              <p:cNvPr id="25" name="TextBox 24">
                <a:extLst>
                  <a:ext uri="{FF2B5EF4-FFF2-40B4-BE49-F238E27FC236}">
                    <a16:creationId xmlns:a16="http://schemas.microsoft.com/office/drawing/2014/main" id="{AF27FB44-B043-4641-AE71-B3EB06215339}"/>
                  </a:ext>
                </a:extLst>
              </p:cNvPr>
              <p:cNvSpPr txBox="1"/>
              <p:nvPr/>
            </p:nvSpPr>
            <p:spPr>
              <a:xfrm>
                <a:off x="2428437" y="4813907"/>
                <a:ext cx="1995684" cy="830997"/>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This module manages the messages between user about the room.</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26" name="Straight Connector 25">
                <a:extLst>
                  <a:ext uri="{FF2B5EF4-FFF2-40B4-BE49-F238E27FC236}">
                    <a16:creationId xmlns:a16="http://schemas.microsoft.com/office/drawing/2014/main" id="{2E3561FD-A271-4365-961B-FC8355920CC5}"/>
                  </a:ext>
                </a:extLst>
              </p:cNvPr>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71581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a:spLocks/>
          </p:cNvSpPr>
          <p:nvPr/>
        </p:nvSpPr>
        <p:spPr bwMode="auto">
          <a:xfrm>
            <a:off x="6481546" y="762000"/>
            <a:ext cx="2415395" cy="2415392"/>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p:nvSpPr>
        <p:spPr>
          <a:xfrm>
            <a:off x="6843903" y="1900130"/>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Cross Platform app</a:t>
            </a:r>
          </a:p>
        </p:txBody>
      </p:sp>
      <p:sp>
        <p:nvSpPr>
          <p:cNvPr id="9" name="TextBox 8"/>
          <p:cNvSpPr txBox="1"/>
          <p:nvPr/>
        </p:nvSpPr>
        <p:spPr>
          <a:xfrm>
            <a:off x="6723248" y="2151970"/>
            <a:ext cx="1995684" cy="206851"/>
          </a:xfrm>
          <a:prstGeom prst="rect">
            <a:avLst/>
          </a:prstGeom>
          <a:noFill/>
        </p:spPr>
        <p:txBody>
          <a:bodyPr wrap="square" lIns="0" tIns="0" rIns="9144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App for both android and iOS.</a:t>
            </a:r>
          </a:p>
        </p:txBody>
      </p:sp>
      <p:sp>
        <p:nvSpPr>
          <p:cNvPr id="11" name="AutoShape 3"/>
          <p:cNvSpPr>
            <a:spLocks/>
          </p:cNvSpPr>
          <p:nvPr/>
        </p:nvSpPr>
        <p:spPr bwMode="auto">
          <a:xfrm>
            <a:off x="6481546" y="3680608"/>
            <a:ext cx="2415395" cy="2415392"/>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extBox 11"/>
          <p:cNvSpPr txBox="1"/>
          <p:nvPr/>
        </p:nvSpPr>
        <p:spPr>
          <a:xfrm>
            <a:off x="6843903" y="4818738"/>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Browse Rooms</a:t>
            </a:r>
          </a:p>
        </p:txBody>
      </p:sp>
      <p:sp>
        <p:nvSpPr>
          <p:cNvPr id="13" name="TextBox 12"/>
          <p:cNvSpPr txBox="1"/>
          <p:nvPr/>
        </p:nvSpPr>
        <p:spPr>
          <a:xfrm>
            <a:off x="6723248" y="5070578"/>
            <a:ext cx="1995684" cy="650050"/>
          </a:xfrm>
          <a:prstGeom prst="rect">
            <a:avLst/>
          </a:prstGeom>
          <a:noFill/>
        </p:spPr>
        <p:txBody>
          <a:bodyPr wrap="square" lIns="0" tIns="0" rIns="9144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User will be able to browse for room through different method.</a:t>
            </a:r>
          </a:p>
        </p:txBody>
      </p:sp>
      <p:sp>
        <p:nvSpPr>
          <p:cNvPr id="16" name="TextBox 15"/>
          <p:cNvSpPr txBox="1"/>
          <p:nvPr/>
        </p:nvSpPr>
        <p:spPr>
          <a:xfrm>
            <a:off x="1790700" y="2358234"/>
            <a:ext cx="3286588"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Expected</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Output</a:t>
            </a:r>
          </a:p>
        </p:txBody>
      </p:sp>
      <p:sp>
        <p:nvSpPr>
          <p:cNvPr id="17" name="TextBox 16"/>
          <p:cNvSpPr txBox="1"/>
          <p:nvPr/>
        </p:nvSpPr>
        <p:spPr>
          <a:xfrm>
            <a:off x="1790700" y="3717319"/>
            <a:ext cx="2628900" cy="525400"/>
          </a:xfrm>
          <a:prstGeom prst="rect">
            <a:avLst/>
          </a:prstGeom>
          <a:noFill/>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Followings are the main output we expect to get by the end of the projects.</a:t>
            </a:r>
          </a:p>
        </p:txBody>
      </p:sp>
      <p:cxnSp>
        <p:nvCxnSpPr>
          <p:cNvPr id="18" name="Straight Connector 17"/>
          <p:cNvCxnSpPr/>
          <p:nvPr/>
        </p:nvCxnSpPr>
        <p:spPr>
          <a:xfrm>
            <a:off x="1790700" y="3555292"/>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9" name="AutoShape 3"/>
          <p:cNvSpPr>
            <a:spLocks/>
          </p:cNvSpPr>
          <p:nvPr/>
        </p:nvSpPr>
        <p:spPr bwMode="auto">
          <a:xfrm>
            <a:off x="4674517" y="2221304"/>
            <a:ext cx="2415395" cy="2415392"/>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TextBox 19"/>
          <p:cNvSpPr txBox="1"/>
          <p:nvPr/>
        </p:nvSpPr>
        <p:spPr>
          <a:xfrm>
            <a:off x="5036874" y="3359434"/>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Room Map</a:t>
            </a:r>
          </a:p>
        </p:txBody>
      </p:sp>
      <p:sp>
        <p:nvSpPr>
          <p:cNvPr id="21" name="TextBox 20"/>
          <p:cNvSpPr txBox="1"/>
          <p:nvPr/>
        </p:nvSpPr>
        <p:spPr>
          <a:xfrm>
            <a:off x="4916219" y="3611274"/>
            <a:ext cx="1995684" cy="428451"/>
          </a:xfrm>
          <a:prstGeom prst="rect">
            <a:avLst/>
          </a:prstGeom>
          <a:noFill/>
        </p:spPr>
        <p:txBody>
          <a:bodyPr wrap="square" lIns="0" tIns="0" rIns="9144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1200" dirty="0">
                <a:solidFill>
                  <a:srgbClr val="000000">
                    <a:alpha val="60000"/>
                  </a:srgbClr>
                </a:solidFill>
                <a:latin typeface="Titillium" charset="0"/>
                <a:ea typeface="Titillium" charset="0"/>
                <a:cs typeface="Titillium" charset="0"/>
              </a:rPr>
              <a:t>Map with vacant  and spare room.</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3" name="AutoShape 3"/>
          <p:cNvSpPr>
            <a:spLocks/>
          </p:cNvSpPr>
          <p:nvPr/>
        </p:nvSpPr>
        <p:spPr bwMode="auto">
          <a:xfrm>
            <a:off x="8272246" y="2221304"/>
            <a:ext cx="2415395" cy="2415392"/>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TextBox 23"/>
          <p:cNvSpPr txBox="1"/>
          <p:nvPr/>
        </p:nvSpPr>
        <p:spPr>
          <a:xfrm>
            <a:off x="8634603" y="3359434"/>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Messaging</a:t>
            </a:r>
          </a:p>
        </p:txBody>
      </p:sp>
      <p:sp>
        <p:nvSpPr>
          <p:cNvPr id="25" name="TextBox 24"/>
          <p:cNvSpPr txBox="1"/>
          <p:nvPr/>
        </p:nvSpPr>
        <p:spPr>
          <a:xfrm>
            <a:off x="8513948" y="3611274"/>
            <a:ext cx="1995684" cy="206851"/>
          </a:xfrm>
          <a:prstGeom prst="rect">
            <a:avLst/>
          </a:prstGeom>
          <a:noFill/>
        </p:spPr>
        <p:txBody>
          <a:bodyPr wrap="square" lIns="0" tIns="0" rIns="9144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Direct messaging interface.</a:t>
            </a:r>
          </a:p>
        </p:txBody>
      </p:sp>
      <p:sp>
        <p:nvSpPr>
          <p:cNvPr id="22" name="Shape 3782">
            <a:extLst>
              <a:ext uri="{FF2B5EF4-FFF2-40B4-BE49-F238E27FC236}">
                <a16:creationId xmlns:a16="http://schemas.microsoft.com/office/drawing/2014/main" id="{C1E8BBAC-CB2C-4DD4-A8FE-7528E96335CB}"/>
              </a:ext>
            </a:extLst>
          </p:cNvPr>
          <p:cNvSpPr/>
          <p:nvPr/>
        </p:nvSpPr>
        <p:spPr>
          <a:xfrm>
            <a:off x="5673986" y="2762463"/>
            <a:ext cx="422014" cy="422014"/>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4" y="27"/>
                </a:lnTo>
                <a:cubicBezTo>
                  <a:pt x="581" y="14"/>
                  <a:pt x="538" y="0"/>
                  <a:pt x="491" y="0"/>
                </a:cubicBezTo>
                <a:cubicBezTo>
                  <a:pt x="220" y="0"/>
                  <a:pt x="0" y="220"/>
                  <a:pt x="0" y="491"/>
                </a:cubicBezTo>
                <a:lnTo>
                  <a:pt x="0" y="19145"/>
                </a:lnTo>
                <a:cubicBezTo>
                  <a:pt x="0" y="19370"/>
                  <a:pt x="153" y="19551"/>
                  <a:pt x="358" y="19610"/>
                </a:cubicBezTo>
                <a:lnTo>
                  <a:pt x="356" y="19618"/>
                </a:lnTo>
                <a:lnTo>
                  <a:pt x="7229" y="21582"/>
                </a:lnTo>
                <a:lnTo>
                  <a:pt x="7231" y="21573"/>
                </a:lnTo>
                <a:cubicBezTo>
                  <a:pt x="7274" y="21586"/>
                  <a:pt x="7316" y="21600"/>
                  <a:pt x="7364" y="21600"/>
                </a:cubicBezTo>
                <a:cubicBezTo>
                  <a:pt x="7411" y="21600"/>
                  <a:pt x="7453" y="21586"/>
                  <a:pt x="7496" y="21573"/>
                </a:cubicBezTo>
                <a:lnTo>
                  <a:pt x="7498"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8" name="Shape 3715">
            <a:extLst>
              <a:ext uri="{FF2B5EF4-FFF2-40B4-BE49-F238E27FC236}">
                <a16:creationId xmlns:a16="http://schemas.microsoft.com/office/drawing/2014/main" id="{64FFCA95-D086-48F0-868B-073DDEB6A238}"/>
              </a:ext>
            </a:extLst>
          </p:cNvPr>
          <p:cNvSpPr/>
          <p:nvPr/>
        </p:nvSpPr>
        <p:spPr>
          <a:xfrm>
            <a:off x="7591360" y="1294170"/>
            <a:ext cx="308304" cy="42391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2"/>
                  <a:pt x="1209" y="21600"/>
                  <a:pt x="2700" y="21600"/>
                </a:cubicBezTo>
                <a:lnTo>
                  <a:pt x="18900" y="21600"/>
                </a:lnTo>
                <a:cubicBezTo>
                  <a:pt x="20391" y="21600"/>
                  <a:pt x="21600" y="20722"/>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9" name="Shape 3626">
            <a:extLst>
              <a:ext uri="{FF2B5EF4-FFF2-40B4-BE49-F238E27FC236}">
                <a16:creationId xmlns:a16="http://schemas.microsoft.com/office/drawing/2014/main" id="{65F289D7-357B-4535-9A7E-E16C1D5325E8}"/>
              </a:ext>
            </a:extLst>
          </p:cNvPr>
          <p:cNvSpPr/>
          <p:nvPr/>
        </p:nvSpPr>
        <p:spPr>
          <a:xfrm>
            <a:off x="9267727" y="2763496"/>
            <a:ext cx="480280" cy="436619"/>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0" name="Shape 3598">
            <a:extLst>
              <a:ext uri="{FF2B5EF4-FFF2-40B4-BE49-F238E27FC236}">
                <a16:creationId xmlns:a16="http://schemas.microsoft.com/office/drawing/2014/main" id="{929A6710-463E-45DA-BAE1-338A0E18CED5}"/>
              </a:ext>
            </a:extLst>
          </p:cNvPr>
          <p:cNvSpPr/>
          <p:nvPr/>
        </p:nvSpPr>
        <p:spPr>
          <a:xfrm>
            <a:off x="7474799" y="4220094"/>
            <a:ext cx="453142" cy="453142"/>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Tree>
    <p:extLst>
      <p:ext uri="{BB962C8B-B14F-4D97-AF65-F5344CB8AC3E}">
        <p14:creationId xmlns:p14="http://schemas.microsoft.com/office/powerpoint/2010/main" val="191528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2358234"/>
            <a:ext cx="3023038"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Conclusion</a:t>
            </a:r>
          </a:p>
        </p:txBody>
      </p:sp>
      <p:sp>
        <p:nvSpPr>
          <p:cNvPr id="5" name="TextBox 4"/>
          <p:cNvSpPr txBox="1"/>
          <p:nvPr/>
        </p:nvSpPr>
        <p:spPr>
          <a:xfrm>
            <a:off x="6095999" y="3717319"/>
            <a:ext cx="5055909" cy="1910395"/>
          </a:xfrm>
          <a:prstGeom prst="rect">
            <a:avLst/>
          </a:prstGeom>
          <a:noFill/>
        </p:spPr>
        <p:txBody>
          <a:bodyPr wrap="square" lIns="0" tIns="0" rIns="91440" bIns="0" rtlCol="0">
            <a:spAutoFit/>
          </a:bodyPr>
          <a:lstStyle/>
          <a:p>
            <a:pPr lvl="0" algn="just">
              <a:lnSpc>
                <a:spcPct val="150000"/>
              </a:lnSpc>
            </a:pPr>
            <a:r>
              <a:rPr lang="en-GB" sz="1200" dirty="0">
                <a:solidFill>
                  <a:srgbClr val="000000">
                    <a:alpha val="60000"/>
                  </a:srgbClr>
                </a:solidFill>
                <a:latin typeface="Titillium" charset="0"/>
                <a:ea typeface="Titillium" charset="0"/>
                <a:cs typeface="Titillium" charset="0"/>
              </a:rPr>
              <a:t>Our “SpareRoom” mobile application is going to be designed in such a way that the user can post ad for spare and vacant room and search for spare and vacant room. This project will mainly focus on facilitating user to freely post ad and eliminate the traditional way of room finding where user has to visit house to house. Flutter is going to be used to make this project as productive as possible. Our main focus will lie on making the user interface as simple as possible. Hence this mobile application will be beneficial for user of any age group.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6" name="Straight Connector 5"/>
          <p:cNvCxnSpPr/>
          <p:nvPr/>
        </p:nvCxnSpPr>
        <p:spPr>
          <a:xfrm>
            <a:off x="6096000" y="3555292"/>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7" name="Picture Placeholder 6">
            <a:extLst>
              <a:ext uri="{FF2B5EF4-FFF2-40B4-BE49-F238E27FC236}">
                <a16:creationId xmlns:a16="http://schemas.microsoft.com/office/drawing/2014/main" id="{A972C1BD-E3CC-42E4-9567-ADB9AC42033E}"/>
              </a:ext>
            </a:extLst>
          </p:cNvPr>
          <p:cNvPicPr>
            <a:picLocks noGrp="1" noChangeAspect="1"/>
          </p:cNvPicPr>
          <p:nvPr>
            <p:ph type="pic" sz="quarter" idx="15"/>
          </p:nvPr>
        </p:nvPicPr>
        <p:blipFill>
          <a:blip r:embed="rId2"/>
          <a:srcRect l="13230" r="13230"/>
          <a:stretch>
            <a:fillRect/>
          </a:stretch>
        </p:blipFill>
        <p:spPr/>
      </p:pic>
    </p:spTree>
    <p:extLst>
      <p:ext uri="{BB962C8B-B14F-4D97-AF65-F5344CB8AC3E}">
        <p14:creationId xmlns:p14="http://schemas.microsoft.com/office/powerpoint/2010/main" val="1967681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chemeClr val="accent2">
                  <a:alpha val="70000"/>
                </a:schemeClr>
              </a:gs>
              <a:gs pos="100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TextBox 22"/>
          <p:cNvSpPr txBox="1"/>
          <p:nvPr/>
        </p:nvSpPr>
        <p:spPr>
          <a:xfrm>
            <a:off x="1875542" y="2654586"/>
            <a:ext cx="8610600" cy="135421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FFFFFF"/>
                </a:solidFill>
                <a:latin typeface="Titillium Light" charset="0"/>
                <a:ea typeface="Titillium Light" charset="0"/>
                <a:cs typeface="Titillium Light" charset="0"/>
              </a:rPr>
              <a:t>Thank You</a:t>
            </a:r>
            <a:endParaRPr kumimoji="0" lang="en-US" sz="8800" b="0" i="0" u="none" strike="noStrike" kern="1200" cap="none" spc="0" normalizeH="0" baseline="0" noProof="0" dirty="0">
              <a:ln>
                <a:noFill/>
              </a:ln>
              <a:solidFill>
                <a:srgbClr val="FFFFFF"/>
              </a:solidFill>
              <a:effectLst/>
              <a:uLnTx/>
              <a:uFillTx/>
              <a:latin typeface="Titillium Light" charset="0"/>
              <a:ea typeface="Titillium Light" charset="0"/>
              <a:cs typeface="Titillium Light" charset="0"/>
            </a:endParaRPr>
          </a:p>
        </p:txBody>
      </p:sp>
      <p:sp>
        <p:nvSpPr>
          <p:cNvPr id="25" name="Rectangle 24"/>
          <p:cNvSpPr/>
          <p:nvPr/>
        </p:nvSpPr>
        <p:spPr>
          <a:xfrm>
            <a:off x="5057553" y="4203414"/>
            <a:ext cx="2076894" cy="39378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spc="600" dirty="0">
                <a:solidFill>
                  <a:srgbClr val="FFFFFF"/>
                </a:solidFill>
                <a:latin typeface="Titillium" charset="0"/>
                <a:ea typeface="Titillium" charset="0"/>
                <a:cs typeface="Titillium" charset="0"/>
              </a:rPr>
              <a:t>SpareRoom</a:t>
            </a:r>
            <a:endParaRPr kumimoji="0" lang="en-US" sz="1200" b="0" i="0" u="none" strike="noStrike" kern="1200" cap="none" spc="600" normalizeH="0" baseline="0" noProof="0" dirty="0">
              <a:ln>
                <a:noFill/>
              </a:ln>
              <a:solidFill>
                <a:srgbClr val="FFFFFF"/>
              </a:solidFill>
              <a:effectLst/>
              <a:uLnTx/>
              <a:uFillTx/>
              <a:latin typeface="Titillium" charset="0"/>
              <a:ea typeface="Titillium" charset="0"/>
              <a:cs typeface="Titillium" charset="0"/>
            </a:endParaRPr>
          </a:p>
        </p:txBody>
      </p:sp>
    </p:spTree>
    <p:extLst>
      <p:ext uri="{BB962C8B-B14F-4D97-AF65-F5344CB8AC3E}">
        <p14:creationId xmlns:p14="http://schemas.microsoft.com/office/powerpoint/2010/main" val="176457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grpSp>
        <p:nvGrpSpPr>
          <p:cNvPr id="20" name="Group 19"/>
          <p:cNvGrpSpPr/>
          <p:nvPr/>
        </p:nvGrpSpPr>
        <p:grpSpPr>
          <a:xfrm>
            <a:off x="1790700" y="2509169"/>
            <a:ext cx="2678334" cy="683485"/>
            <a:chOff x="1790700" y="2395895"/>
            <a:chExt cx="2678334" cy="683485"/>
          </a:xfrm>
        </p:grpSpPr>
        <p:sp>
          <p:nvSpPr>
            <p:cNvPr id="3" name="TextBox 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Location</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4" name="TextBox 3"/>
            <p:cNvSpPr txBox="1"/>
            <p:nvPr/>
          </p:nvSpPr>
          <p:spPr>
            <a:xfrm>
              <a:off x="2714662" y="2650929"/>
              <a:ext cx="1754372" cy="428451"/>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Search for rooms based on specified location.</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6" name="TextBox 25"/>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Titillium Light" charset="0"/>
                  <a:ea typeface="Titillium Light" charset="0"/>
                  <a:cs typeface="Titillium Light" charset="0"/>
                </a:rPr>
                <a:t>01</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cxnSp>
          <p:nvCxnSpPr>
            <p:cNvPr id="27" name="Straight Connector 26"/>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756833" y="2509169"/>
            <a:ext cx="2678334" cy="919831"/>
            <a:chOff x="1790700" y="2395895"/>
            <a:chExt cx="2678334" cy="919831"/>
          </a:xfrm>
        </p:grpSpPr>
        <p:sp>
          <p:nvSpPr>
            <p:cNvPr id="33" name="TextBox 3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Platform for ad</a:t>
              </a:r>
            </a:p>
          </p:txBody>
        </p:sp>
        <p:sp>
          <p:nvSpPr>
            <p:cNvPr id="34" name="TextBox 33"/>
            <p:cNvSpPr txBox="1"/>
            <p:nvPr/>
          </p:nvSpPr>
          <p:spPr>
            <a:xfrm>
              <a:off x="2714662" y="2650929"/>
              <a:ext cx="1754372" cy="664797"/>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Platform for users both post ad for room and search for room</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35" name="TextBox 34"/>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02</a:t>
              </a:r>
            </a:p>
          </p:txBody>
        </p:sp>
        <p:cxnSp>
          <p:nvCxnSpPr>
            <p:cNvPr id="36" name="Straight Connector 3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722966" y="2509169"/>
            <a:ext cx="2678334" cy="1348282"/>
            <a:chOff x="1790700" y="2395895"/>
            <a:chExt cx="2678334" cy="1348282"/>
          </a:xfrm>
        </p:grpSpPr>
        <p:sp>
          <p:nvSpPr>
            <p:cNvPr id="38" name="TextBox 37"/>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Based on ad hunt</a:t>
              </a:r>
            </a:p>
          </p:txBody>
        </p:sp>
        <p:sp>
          <p:nvSpPr>
            <p:cNvPr id="39" name="TextBox 38"/>
            <p:cNvSpPr txBox="1"/>
            <p:nvPr/>
          </p:nvSpPr>
          <p:spPr>
            <a:xfrm>
              <a:off x="2714662" y="2650929"/>
              <a:ext cx="1754372" cy="1093248"/>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Relies on a user posting add and another user searching for posted ads and selecting the room suitable for the user.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40" name="TextBox 39"/>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03</a:t>
              </a:r>
            </a:p>
          </p:txBody>
        </p:sp>
        <p:cxnSp>
          <p:nvCxnSpPr>
            <p:cNvPr id="41" name="Straight Connector 4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790700" y="4196454"/>
            <a:ext cx="2678334" cy="1126683"/>
            <a:chOff x="1790700" y="2395895"/>
            <a:chExt cx="2678334" cy="1126683"/>
          </a:xfrm>
        </p:grpSpPr>
        <p:sp>
          <p:nvSpPr>
            <p:cNvPr id="43" name="TextBox 4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Easy Searching</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44" name="TextBox 43"/>
            <p:cNvSpPr txBox="1"/>
            <p:nvPr/>
          </p:nvSpPr>
          <p:spPr>
            <a:xfrm>
              <a:off x="2714662" y="2650929"/>
              <a:ext cx="1754372" cy="871649"/>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Eliminate hazardous process of visiting house to house in search for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45" name="TextBox 44"/>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04</a:t>
              </a:r>
            </a:p>
          </p:txBody>
        </p:sp>
        <p:cxnSp>
          <p:nvCxnSpPr>
            <p:cNvPr id="46" name="Straight Connector 4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4756833" y="4196454"/>
            <a:ext cx="2678334" cy="919831"/>
            <a:chOff x="1790700" y="2395895"/>
            <a:chExt cx="2678334" cy="919831"/>
          </a:xfrm>
        </p:grpSpPr>
        <p:sp>
          <p:nvSpPr>
            <p:cNvPr id="48" name="TextBox 47"/>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Save Money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49" name="TextBox 48"/>
            <p:cNvSpPr txBox="1"/>
            <p:nvPr/>
          </p:nvSpPr>
          <p:spPr>
            <a:xfrm>
              <a:off x="2714662" y="2650929"/>
              <a:ext cx="1754372" cy="664797"/>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Save some money by sharing of the room with multiple room partners.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50" name="TextBox 49"/>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05</a:t>
              </a:r>
            </a:p>
          </p:txBody>
        </p:sp>
        <p:cxnSp>
          <p:nvCxnSpPr>
            <p:cNvPr id="51" name="Straight Connector 5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7722966" y="4196454"/>
            <a:ext cx="2678334" cy="683485"/>
            <a:chOff x="1790700" y="2395895"/>
            <a:chExt cx="2678334" cy="683485"/>
          </a:xfrm>
        </p:grpSpPr>
        <p:sp>
          <p:nvSpPr>
            <p:cNvPr id="53" name="TextBox 5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Material Design</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54" name="TextBox 53"/>
            <p:cNvSpPr txBox="1"/>
            <p:nvPr/>
          </p:nvSpPr>
          <p:spPr>
            <a:xfrm>
              <a:off x="2714662" y="2650929"/>
              <a:ext cx="1754372" cy="428451"/>
            </a:xfrm>
            <a:prstGeom prst="rect">
              <a:avLst/>
            </a:prstGeom>
            <a:noFill/>
          </p:spPr>
          <p:txBody>
            <a:bodyPr wrap="square" lIns="0" tIns="0" rIns="9144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App based on material design.</a:t>
              </a:r>
            </a:p>
          </p:txBody>
        </p:sp>
        <p:sp>
          <p:nvSpPr>
            <p:cNvPr id="55" name="TextBox 54"/>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06</a:t>
              </a:r>
            </a:p>
          </p:txBody>
        </p:sp>
        <p:cxnSp>
          <p:nvCxnSpPr>
            <p:cNvPr id="56" name="Straight Connector 5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13C8E01-092B-4AC4-A6E8-CAE43C2D1CA5}"/>
              </a:ext>
            </a:extLst>
          </p:cNvPr>
          <p:cNvSpPr txBox="1"/>
          <p:nvPr/>
        </p:nvSpPr>
        <p:spPr>
          <a:xfrm>
            <a:off x="5042301" y="1433365"/>
            <a:ext cx="2895067" cy="206851"/>
          </a:xfrm>
          <a:prstGeom prst="rect">
            <a:avLst/>
          </a:prstGeom>
          <a:noFill/>
        </p:spPr>
        <p:txBody>
          <a:bodyPr wrap="square" lIns="0" tIns="0" rIns="9144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Android app based on material design.</a:t>
            </a:r>
          </a:p>
        </p:txBody>
      </p:sp>
    </p:spTree>
    <p:extLst>
      <p:ext uri="{BB962C8B-B14F-4D97-AF65-F5344CB8AC3E}">
        <p14:creationId xmlns:p14="http://schemas.microsoft.com/office/powerpoint/2010/main" val="1782436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
          <p:cNvSpPr>
            <a:spLocks/>
          </p:cNvSpPr>
          <p:nvPr/>
        </p:nvSpPr>
        <p:spPr bwMode="auto">
          <a:xfrm rot="20810063">
            <a:off x="3934983" y="1341271"/>
            <a:ext cx="4447919" cy="433278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6350" cap="flat">
            <a:solidFill>
              <a:schemeClr val="tx1">
                <a:alpha val="20000"/>
              </a:schemeClr>
            </a:solidFill>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Oval 3"/>
          <p:cNvSpPr/>
          <p:nvPr/>
        </p:nvSpPr>
        <p:spPr bwMode="auto">
          <a:xfrm>
            <a:off x="5309158" y="1537824"/>
            <a:ext cx="1035424" cy="1035424"/>
          </a:xfrm>
          <a:prstGeom prst="ellipse">
            <a:avLst/>
          </a:prstGeom>
          <a:noFill/>
          <a:ln w="25400">
            <a:gradFill>
              <a:gsLst>
                <a:gs pos="0">
                  <a:schemeClr val="accent1"/>
                </a:gs>
                <a:gs pos="100000">
                  <a:schemeClr val="accent2"/>
                </a:gs>
              </a:gsLst>
              <a:lin ang="2700000" scaled="0"/>
            </a:grad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Oval 4"/>
          <p:cNvSpPr/>
          <p:nvPr/>
        </p:nvSpPr>
        <p:spPr bwMode="auto">
          <a:xfrm>
            <a:off x="4524732" y="4426163"/>
            <a:ext cx="1035424" cy="1035424"/>
          </a:xfrm>
          <a:prstGeom prst="ellipse">
            <a:avLst/>
          </a:prstGeom>
          <a:noFill/>
          <a:ln w="25400">
            <a:gradFill>
              <a:gsLst>
                <a:gs pos="0">
                  <a:schemeClr val="accent1"/>
                </a:gs>
                <a:gs pos="100000">
                  <a:schemeClr val="accent2"/>
                </a:gs>
              </a:gsLst>
              <a:lin ang="2700000" scaled="0"/>
            </a:grad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Oval 5"/>
          <p:cNvSpPr/>
          <p:nvPr/>
        </p:nvSpPr>
        <p:spPr bwMode="auto">
          <a:xfrm>
            <a:off x="7358295" y="3597978"/>
            <a:ext cx="1035424" cy="1035424"/>
          </a:xfrm>
          <a:prstGeom prst="ellipse">
            <a:avLst/>
          </a:prstGeom>
          <a:noFill/>
          <a:ln w="25400">
            <a:gradFill>
              <a:gsLst>
                <a:gs pos="0">
                  <a:schemeClr val="accent1"/>
                </a:gs>
                <a:gs pos="100000">
                  <a:schemeClr val="accent2"/>
                </a:gs>
              </a:gsLst>
              <a:lin ang="2700000" scaled="0"/>
            </a:grad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Box 6"/>
          <p:cNvSpPr txBox="1"/>
          <p:nvPr/>
        </p:nvSpPr>
        <p:spPr>
          <a:xfrm>
            <a:off x="6660309" y="1692290"/>
            <a:ext cx="1390061" cy="151452"/>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Budget Problem</a:t>
            </a:r>
          </a:p>
        </p:txBody>
      </p:sp>
      <p:sp>
        <p:nvSpPr>
          <p:cNvPr id="8" name="TextBox 7"/>
          <p:cNvSpPr txBox="1"/>
          <p:nvPr/>
        </p:nvSpPr>
        <p:spPr>
          <a:xfrm>
            <a:off x="6660309" y="1941208"/>
            <a:ext cx="2530314" cy="443198"/>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 compelled to live in unfacilitated room due to low budget.</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9" name="TextBox 8"/>
          <p:cNvSpPr txBox="1"/>
          <p:nvPr/>
        </p:nvSpPr>
        <p:spPr>
          <a:xfrm>
            <a:off x="8643346" y="3723030"/>
            <a:ext cx="1027910" cy="151452"/>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Spare Room</a:t>
            </a:r>
          </a:p>
        </p:txBody>
      </p:sp>
      <p:sp>
        <p:nvSpPr>
          <p:cNvPr id="10" name="TextBox 9"/>
          <p:cNvSpPr txBox="1"/>
          <p:nvPr/>
        </p:nvSpPr>
        <p:spPr>
          <a:xfrm>
            <a:off x="8643346" y="3971948"/>
            <a:ext cx="2530314" cy="443198"/>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Compelled to pay rent of the room that is not used.</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1" name="TextBox 10"/>
          <p:cNvSpPr txBox="1"/>
          <p:nvPr/>
        </p:nvSpPr>
        <p:spPr>
          <a:xfrm>
            <a:off x="3067182" y="4573805"/>
            <a:ext cx="1221168" cy="151452"/>
          </a:xfrm>
          <a:prstGeom prst="rect">
            <a:avLst/>
          </a:prstGeom>
          <a:noFill/>
        </p:spPr>
        <p:txBody>
          <a:bodyPr wrap="none" lIns="0" tIns="0" rIns="0" bIns="0"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Busy Lifestyle</a:t>
            </a:r>
          </a:p>
        </p:txBody>
      </p:sp>
      <p:sp>
        <p:nvSpPr>
          <p:cNvPr id="12" name="TextBox 11"/>
          <p:cNvSpPr txBox="1"/>
          <p:nvPr/>
        </p:nvSpPr>
        <p:spPr>
          <a:xfrm>
            <a:off x="2296660" y="4822723"/>
            <a:ext cx="1991689" cy="428451"/>
          </a:xfrm>
          <a:prstGeom prst="rect">
            <a:avLst/>
          </a:prstGeom>
          <a:noFill/>
        </p:spPr>
        <p:txBody>
          <a:bodyPr wrap="square" lIns="0" tIns="0" rIns="0" bIns="0" rtlCol="0">
            <a:spAutoFit/>
          </a:bodyPr>
          <a:lstStyle/>
          <a:p>
            <a:pPr lvl="0" algn="r">
              <a:lnSpc>
                <a:spcPct val="120000"/>
              </a:lnSpc>
            </a:pPr>
            <a:r>
              <a:rPr lang="en-GB" sz="1200" dirty="0">
                <a:solidFill>
                  <a:srgbClr val="000000">
                    <a:alpha val="60000"/>
                  </a:srgbClr>
                </a:solidFill>
                <a:latin typeface="Titillium" charset="0"/>
                <a:ea typeface="Titillium" charset="0"/>
                <a:cs typeface="Titillium" charset="0"/>
              </a:rPr>
              <a:t>People are busy most of the time and they do not have time</a:t>
            </a: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a:t>
            </a:r>
          </a:p>
        </p:txBody>
      </p:sp>
      <p:sp>
        <p:nvSpPr>
          <p:cNvPr id="16" name="AutoShape 1"/>
          <p:cNvSpPr>
            <a:spLocks/>
          </p:cNvSpPr>
          <p:nvPr/>
        </p:nvSpPr>
        <p:spPr bwMode="auto">
          <a:xfrm rot="20956401">
            <a:off x="-385741" y="-1430470"/>
            <a:ext cx="8830935" cy="8602342"/>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12700" cap="flat">
            <a:solidFill>
              <a:schemeClr val="tx1">
                <a:alpha val="10000"/>
              </a:schemeClr>
            </a:solidFill>
            <a:prstDash val="dash"/>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Title 1">
            <a:extLst>
              <a:ext uri="{FF2B5EF4-FFF2-40B4-BE49-F238E27FC236}">
                <a16:creationId xmlns:a16="http://schemas.microsoft.com/office/drawing/2014/main" id="{4FBE49EB-9F89-431B-9919-699177153FAD}"/>
              </a:ext>
            </a:extLst>
          </p:cNvPr>
          <p:cNvSpPr txBox="1">
            <a:spLocks/>
          </p:cNvSpPr>
          <p:nvPr/>
        </p:nvSpPr>
        <p:spPr>
          <a:xfrm>
            <a:off x="987484" y="1080626"/>
            <a:ext cx="3979763" cy="13858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Problem</a:t>
            </a:r>
          </a:p>
          <a:p>
            <a:r>
              <a:rPr lang="en-US" dirty="0"/>
              <a:t>Statement</a:t>
            </a:r>
          </a:p>
        </p:txBody>
      </p:sp>
      <p:sp>
        <p:nvSpPr>
          <p:cNvPr id="18" name="Shape 3598">
            <a:extLst>
              <a:ext uri="{FF2B5EF4-FFF2-40B4-BE49-F238E27FC236}">
                <a16:creationId xmlns:a16="http://schemas.microsoft.com/office/drawing/2014/main" id="{9FE48478-0289-4C9C-8524-DD38620C71FB}"/>
              </a:ext>
            </a:extLst>
          </p:cNvPr>
          <p:cNvSpPr/>
          <p:nvPr/>
        </p:nvSpPr>
        <p:spPr>
          <a:xfrm>
            <a:off x="7719187" y="3921617"/>
            <a:ext cx="379550" cy="37955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D14FAA"/>
          </a:solidFill>
          <a:ln w="12700">
            <a:miter lim="400000"/>
          </a:ln>
        </p:spPr>
        <p:txBody>
          <a:bodyPr lIns="38100" tIns="38100" rIns="38100" bIns="38100" anchor="ctr"/>
          <a:lstStyle/>
          <a:p>
            <a:endParaRPr/>
          </a:p>
        </p:txBody>
      </p:sp>
      <p:sp>
        <p:nvSpPr>
          <p:cNvPr id="19" name="Shape 3599">
            <a:extLst>
              <a:ext uri="{FF2B5EF4-FFF2-40B4-BE49-F238E27FC236}">
                <a16:creationId xmlns:a16="http://schemas.microsoft.com/office/drawing/2014/main" id="{BE7D436A-7A24-463B-9D88-E9F6A46C2A04}"/>
              </a:ext>
            </a:extLst>
          </p:cNvPr>
          <p:cNvSpPr/>
          <p:nvPr/>
        </p:nvSpPr>
        <p:spPr>
          <a:xfrm>
            <a:off x="4826739" y="4725257"/>
            <a:ext cx="407004" cy="415754"/>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D14FAA"/>
          </a:solidFill>
          <a:ln w="12700">
            <a:miter lim="400000"/>
          </a:ln>
        </p:spPr>
        <p:txBody>
          <a:bodyPr lIns="38100" tIns="38100" rIns="38100" bIns="38100" anchor="ctr"/>
          <a:lstStyle/>
          <a:p>
            <a:endParaRPr>
              <a:solidFill>
                <a:prstClr val="black"/>
              </a:solidFill>
            </a:endParaRPr>
          </a:p>
        </p:txBody>
      </p:sp>
      <p:sp>
        <p:nvSpPr>
          <p:cNvPr id="20" name="Shape 3834">
            <a:extLst>
              <a:ext uri="{FF2B5EF4-FFF2-40B4-BE49-F238E27FC236}">
                <a16:creationId xmlns:a16="http://schemas.microsoft.com/office/drawing/2014/main" id="{F42B2EAD-08FD-44F2-A21C-EA29907FAA07}"/>
              </a:ext>
            </a:extLst>
          </p:cNvPr>
          <p:cNvSpPr/>
          <p:nvPr/>
        </p:nvSpPr>
        <p:spPr>
          <a:xfrm>
            <a:off x="5622546" y="1893360"/>
            <a:ext cx="408647" cy="322593"/>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30"/>
                  <a:pt x="9939" y="12055"/>
                  <a:pt x="9982" y="12159"/>
                </a:cubicBezTo>
                <a:cubicBezTo>
                  <a:pt x="10026" y="12263"/>
                  <a:pt x="10082" y="12352"/>
                  <a:pt x="10151" y="12426"/>
                </a:cubicBezTo>
                <a:cubicBezTo>
                  <a:pt x="10219" y="12498"/>
                  <a:pt x="10298" y="12557"/>
                  <a:pt x="10388" y="12604"/>
                </a:cubicBezTo>
                <a:cubicBezTo>
                  <a:pt x="10478" y="12650"/>
                  <a:pt x="10513" y="12688"/>
                  <a:pt x="10605" y="12718"/>
                </a:cubicBezTo>
                <a:lnTo>
                  <a:pt x="10605" y="10883"/>
                </a:lnTo>
                <a:cubicBezTo>
                  <a:pt x="10368" y="10883"/>
                  <a:pt x="10241" y="10952"/>
                  <a:pt x="10111" y="11090"/>
                </a:cubicBezTo>
                <a:cubicBezTo>
                  <a:pt x="9981" y="11227"/>
                  <a:pt x="9916" y="11458"/>
                  <a:pt x="9916" y="11782"/>
                </a:cubicBezTo>
                <a:moveTo>
                  <a:pt x="11501" y="14279"/>
                </a:moveTo>
                <a:cubicBezTo>
                  <a:pt x="11425" y="14199"/>
                  <a:pt x="11338" y="14135"/>
                  <a:pt x="11242" y="14087"/>
                </a:cubicBezTo>
                <a:cubicBezTo>
                  <a:pt x="11145" y="14037"/>
                  <a:pt x="11102" y="13994"/>
                  <a:pt x="11001" y="13957"/>
                </a:cubicBezTo>
                <a:lnTo>
                  <a:pt x="11001" y="16096"/>
                </a:lnTo>
                <a:cubicBezTo>
                  <a:pt x="11238" y="16071"/>
                  <a:pt x="11377" y="15976"/>
                  <a:pt x="11528" y="15807"/>
                </a:cubicBezTo>
                <a:cubicBezTo>
                  <a:pt x="11680" y="15638"/>
                  <a:pt x="11756" y="15371"/>
                  <a:pt x="11756" y="15004"/>
                </a:cubicBezTo>
                <a:cubicBezTo>
                  <a:pt x="11756" y="14833"/>
                  <a:pt x="11733" y="14689"/>
                  <a:pt x="11686" y="14572"/>
                </a:cubicBezTo>
                <a:cubicBezTo>
                  <a:pt x="11640" y="14456"/>
                  <a:pt x="11579" y="14358"/>
                  <a:pt x="11501" y="14279"/>
                </a:cubicBezTo>
                <a:moveTo>
                  <a:pt x="12385" y="15752"/>
                </a:moveTo>
                <a:cubicBezTo>
                  <a:pt x="12304" y="16006"/>
                  <a:pt x="12193" y="16217"/>
                  <a:pt x="12052" y="16385"/>
                </a:cubicBezTo>
                <a:cubicBezTo>
                  <a:pt x="11911" y="16553"/>
                  <a:pt x="11747" y="16681"/>
                  <a:pt x="11558" y="16770"/>
                </a:cubicBezTo>
                <a:cubicBezTo>
                  <a:pt x="11369" y="16859"/>
                  <a:pt x="11221" y="16909"/>
                  <a:pt x="11001" y="16922"/>
                </a:cubicBezTo>
                <a:lnTo>
                  <a:pt x="11001" y="17549"/>
                </a:lnTo>
                <a:lnTo>
                  <a:pt x="10605" y="17549"/>
                </a:lnTo>
                <a:lnTo>
                  <a:pt x="10605" y="16922"/>
                </a:lnTo>
                <a:cubicBezTo>
                  <a:pt x="10368" y="16915"/>
                  <a:pt x="10206" y="16863"/>
                  <a:pt x="10009" y="16766"/>
                </a:cubicBezTo>
                <a:cubicBezTo>
                  <a:pt x="9811" y="16668"/>
                  <a:pt x="9642" y="16528"/>
                  <a:pt x="9501" y="16348"/>
                </a:cubicBezTo>
                <a:cubicBezTo>
                  <a:pt x="9361" y="16168"/>
                  <a:pt x="9252" y="15946"/>
                  <a:pt x="9175" y="15683"/>
                </a:cubicBezTo>
                <a:cubicBezTo>
                  <a:pt x="9098" y="15420"/>
                  <a:pt x="9062" y="15118"/>
                  <a:pt x="9066" y="14775"/>
                </a:cubicBezTo>
                <a:lnTo>
                  <a:pt x="9818" y="14775"/>
                </a:lnTo>
                <a:cubicBezTo>
                  <a:pt x="9813" y="15178"/>
                  <a:pt x="9877" y="15496"/>
                  <a:pt x="10009" y="15729"/>
                </a:cubicBezTo>
                <a:cubicBezTo>
                  <a:pt x="10140" y="15961"/>
                  <a:pt x="10302" y="16084"/>
                  <a:pt x="10605" y="16096"/>
                </a:cubicBezTo>
                <a:lnTo>
                  <a:pt x="10605" y="13874"/>
                </a:lnTo>
                <a:cubicBezTo>
                  <a:pt x="10425" y="13807"/>
                  <a:pt x="10302" y="13727"/>
                  <a:pt x="10124" y="13632"/>
                </a:cubicBezTo>
                <a:cubicBezTo>
                  <a:pt x="9946" y="13537"/>
                  <a:pt x="9786" y="13414"/>
                  <a:pt x="9643" y="13264"/>
                </a:cubicBezTo>
                <a:cubicBezTo>
                  <a:pt x="9500" y="13115"/>
                  <a:pt x="9385" y="12927"/>
                  <a:pt x="9297" y="12700"/>
                </a:cubicBezTo>
                <a:cubicBezTo>
                  <a:pt x="9209" y="12474"/>
                  <a:pt x="9165" y="12192"/>
                  <a:pt x="9165" y="11856"/>
                </a:cubicBezTo>
                <a:cubicBezTo>
                  <a:pt x="9165" y="11562"/>
                  <a:pt x="9206" y="11304"/>
                  <a:pt x="9287" y="11081"/>
                </a:cubicBezTo>
                <a:cubicBezTo>
                  <a:pt x="9369" y="10857"/>
                  <a:pt x="9478" y="10671"/>
                  <a:pt x="9617" y="10521"/>
                </a:cubicBezTo>
                <a:cubicBezTo>
                  <a:pt x="9755" y="10370"/>
                  <a:pt x="9914" y="10256"/>
                  <a:pt x="10094" y="10176"/>
                </a:cubicBezTo>
                <a:cubicBezTo>
                  <a:pt x="10274" y="10097"/>
                  <a:pt x="10407" y="10058"/>
                  <a:pt x="10605" y="10058"/>
                </a:cubicBezTo>
                <a:lnTo>
                  <a:pt x="10605" y="9455"/>
                </a:lnTo>
                <a:lnTo>
                  <a:pt x="11001" y="9455"/>
                </a:lnTo>
                <a:lnTo>
                  <a:pt x="11001" y="10058"/>
                </a:lnTo>
                <a:cubicBezTo>
                  <a:pt x="11199" y="10058"/>
                  <a:pt x="11329" y="10093"/>
                  <a:pt x="11505" y="10167"/>
                </a:cubicBezTo>
                <a:cubicBezTo>
                  <a:pt x="11681" y="10241"/>
                  <a:pt x="11834" y="10350"/>
                  <a:pt x="11963" y="10498"/>
                </a:cubicBezTo>
                <a:cubicBezTo>
                  <a:pt x="12093" y="10644"/>
                  <a:pt x="12196" y="10832"/>
                  <a:pt x="12273" y="11057"/>
                </a:cubicBezTo>
                <a:cubicBezTo>
                  <a:pt x="12350" y="11284"/>
                  <a:pt x="12388" y="11548"/>
                  <a:pt x="12388" y="11847"/>
                </a:cubicBezTo>
                <a:lnTo>
                  <a:pt x="11637" y="11847"/>
                </a:lnTo>
                <a:cubicBezTo>
                  <a:pt x="11628" y="11534"/>
                  <a:pt x="11570" y="11296"/>
                  <a:pt x="11463" y="11131"/>
                </a:cubicBezTo>
                <a:cubicBezTo>
                  <a:pt x="11355" y="10966"/>
                  <a:pt x="11238" y="10883"/>
                  <a:pt x="11001" y="10883"/>
                </a:cubicBezTo>
                <a:lnTo>
                  <a:pt x="11001" y="12820"/>
                </a:lnTo>
                <a:cubicBezTo>
                  <a:pt x="11199" y="12894"/>
                  <a:pt x="11336" y="12978"/>
                  <a:pt x="11525" y="13077"/>
                </a:cubicBezTo>
                <a:cubicBezTo>
                  <a:pt x="11714" y="13176"/>
                  <a:pt x="11881" y="13300"/>
                  <a:pt x="12026" y="13453"/>
                </a:cubicBezTo>
                <a:cubicBezTo>
                  <a:pt x="12171" y="13605"/>
                  <a:pt x="12287" y="13795"/>
                  <a:pt x="12375" y="14022"/>
                </a:cubicBezTo>
                <a:cubicBezTo>
                  <a:pt x="12463" y="14248"/>
                  <a:pt x="12507" y="14527"/>
                  <a:pt x="12507" y="14857"/>
                </a:cubicBezTo>
                <a:cubicBezTo>
                  <a:pt x="12507" y="15199"/>
                  <a:pt x="12466" y="15497"/>
                  <a:pt x="12385" y="15752"/>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8"/>
                  <a:pt x="18745" y="20250"/>
                </a:cubicBezTo>
                <a:lnTo>
                  <a:pt x="2855" y="20250"/>
                </a:lnTo>
                <a:cubicBezTo>
                  <a:pt x="2910" y="20038"/>
                  <a:pt x="2945" y="19814"/>
                  <a:pt x="2945" y="19575"/>
                </a:cubicBezTo>
                <a:cubicBezTo>
                  <a:pt x="2945" y="18457"/>
                  <a:pt x="2286" y="17550"/>
                  <a:pt x="1473" y="17550"/>
                </a:cubicBezTo>
                <a:cubicBezTo>
                  <a:pt x="1300" y="17550"/>
                  <a:pt x="1136" y="17599"/>
                  <a:pt x="982" y="17674"/>
                </a:cubicBezTo>
                <a:lnTo>
                  <a:pt x="982" y="9326"/>
                </a:lnTo>
                <a:cubicBezTo>
                  <a:pt x="1136" y="9401"/>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1"/>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rgbClr val="D14FAA"/>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16208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341601" y="2297924"/>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Ads</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13" name="TextBox 12"/>
          <p:cNvSpPr txBox="1"/>
          <p:nvPr/>
        </p:nvSpPr>
        <p:spPr>
          <a:xfrm>
            <a:off x="2061519" y="2552958"/>
            <a:ext cx="2314538"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platform to post ad for their spare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6" name="TextBox 15"/>
          <p:cNvSpPr txBox="1"/>
          <p:nvPr/>
        </p:nvSpPr>
        <p:spPr>
          <a:xfrm>
            <a:off x="2341601" y="4661116"/>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Sharing</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17" name="TextBox 16"/>
          <p:cNvSpPr txBox="1"/>
          <p:nvPr/>
        </p:nvSpPr>
        <p:spPr>
          <a:xfrm>
            <a:off x="2061519" y="4916150"/>
            <a:ext cx="2314538"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 help other people by sharing their spare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9" name="TextBox 18"/>
          <p:cNvSpPr txBox="1"/>
          <p:nvPr/>
        </p:nvSpPr>
        <p:spPr>
          <a:xfrm>
            <a:off x="8100144" y="2297924"/>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Search</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0" name="TextBox 19"/>
          <p:cNvSpPr txBox="1"/>
          <p:nvPr/>
        </p:nvSpPr>
        <p:spPr>
          <a:xfrm>
            <a:off x="7820062" y="2552958"/>
            <a:ext cx="2314538" cy="248401"/>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help user search for suitable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2" name="TextBox 21"/>
          <p:cNvSpPr txBox="1"/>
          <p:nvPr/>
        </p:nvSpPr>
        <p:spPr>
          <a:xfrm>
            <a:off x="8100144" y="4661116"/>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Easy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3" name="TextBox 22"/>
          <p:cNvSpPr txBox="1"/>
          <p:nvPr/>
        </p:nvSpPr>
        <p:spPr>
          <a:xfrm>
            <a:off x="7820062" y="4916150"/>
            <a:ext cx="2314538"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 get spare and vacant room without going house to house. </a:t>
            </a:r>
          </a:p>
        </p:txBody>
      </p:sp>
      <p:pic>
        <p:nvPicPr>
          <p:cNvPr id="3" name="Picture 2">
            <a:extLst>
              <a:ext uri="{FF2B5EF4-FFF2-40B4-BE49-F238E27FC236}">
                <a16:creationId xmlns:a16="http://schemas.microsoft.com/office/drawing/2014/main" id="{39EE0D34-1826-4B15-918B-96EBC1E98588}"/>
              </a:ext>
            </a:extLst>
          </p:cNvPr>
          <p:cNvPicPr>
            <a:picLocks noChangeAspect="1"/>
          </p:cNvPicPr>
          <p:nvPr/>
        </p:nvPicPr>
        <p:blipFill>
          <a:blip r:embed="rId2"/>
          <a:stretch>
            <a:fillRect/>
          </a:stretch>
        </p:blipFill>
        <p:spPr>
          <a:xfrm>
            <a:off x="8832690" y="4186806"/>
            <a:ext cx="280440" cy="280440"/>
          </a:xfrm>
          <a:prstGeom prst="rect">
            <a:avLst/>
          </a:prstGeom>
        </p:spPr>
      </p:pic>
      <p:sp>
        <p:nvSpPr>
          <p:cNvPr id="18" name="Shape 3644">
            <a:extLst>
              <a:ext uri="{FF2B5EF4-FFF2-40B4-BE49-F238E27FC236}">
                <a16:creationId xmlns:a16="http://schemas.microsoft.com/office/drawing/2014/main" id="{BCC982E6-250C-457F-A11B-E10170D78B7D}"/>
              </a:ext>
            </a:extLst>
          </p:cNvPr>
          <p:cNvSpPr/>
          <p:nvPr/>
        </p:nvSpPr>
        <p:spPr>
          <a:xfrm>
            <a:off x="8832550" y="180678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 name="Shape 3788">
            <a:extLst>
              <a:ext uri="{FF2B5EF4-FFF2-40B4-BE49-F238E27FC236}">
                <a16:creationId xmlns:a16="http://schemas.microsoft.com/office/drawing/2014/main" id="{00D63607-CA0A-4CD6-9F82-28D70EC27794}"/>
              </a:ext>
            </a:extLst>
          </p:cNvPr>
          <p:cNvSpPr/>
          <p:nvPr/>
        </p:nvSpPr>
        <p:spPr>
          <a:xfrm>
            <a:off x="3078497" y="1812440"/>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69" y="17122"/>
                  <a:pt x="16604" y="16682"/>
                  <a:pt x="15855" y="16325"/>
                </a:cubicBezTo>
                <a:cubicBezTo>
                  <a:pt x="15868" y="16284"/>
                  <a:pt x="15882" y="16244"/>
                  <a:pt x="15895" y="16203"/>
                </a:cubicBezTo>
                <a:cubicBezTo>
                  <a:pt x="16131" y="15457"/>
                  <a:pt x="16320" y="14656"/>
                  <a:pt x="16454" y="13812"/>
                </a:cubicBezTo>
                <a:cubicBezTo>
                  <a:pt x="16470" y="13704"/>
                  <a:pt x="16484" y="13596"/>
                  <a:pt x="16499" y="13488"/>
                </a:cubicBezTo>
                <a:cubicBezTo>
                  <a:pt x="16544" y="13166"/>
                  <a:pt x="16581" y="12839"/>
                  <a:pt x="16610" y="12507"/>
                </a:cubicBezTo>
                <a:cubicBezTo>
                  <a:pt x="16621" y="12383"/>
                  <a:pt x="16632" y="12260"/>
                  <a:pt x="16641" y="12135"/>
                </a:cubicBezTo>
                <a:cubicBezTo>
                  <a:pt x="16660" y="11859"/>
                  <a:pt x="16664" y="11574"/>
                  <a:pt x="16673" y="11291"/>
                </a:cubicBezTo>
                <a:lnTo>
                  <a:pt x="20598" y="11291"/>
                </a:lnTo>
                <a:cubicBezTo>
                  <a:pt x="20476" y="13747"/>
                  <a:pt x="19450" y="15962"/>
                  <a:pt x="17850" y="17620"/>
                </a:cubicBezTo>
                <a:moveTo>
                  <a:pt x="13714" y="20178"/>
                </a:moveTo>
                <a:cubicBezTo>
                  <a:pt x="13925" y="19958"/>
                  <a:pt x="14127" y="19710"/>
                  <a:pt x="14321" y="19444"/>
                </a:cubicBezTo>
                <a:cubicBezTo>
                  <a:pt x="14339" y="19419"/>
                  <a:pt x="14357" y="19395"/>
                  <a:pt x="14375" y="19369"/>
                </a:cubicBezTo>
                <a:cubicBezTo>
                  <a:pt x="14764" y="18822"/>
                  <a:pt x="15116" y="18192"/>
                  <a:pt x="15420" y="17488"/>
                </a:cubicBezTo>
                <a:cubicBezTo>
                  <a:pt x="15436" y="17450"/>
                  <a:pt x="15451" y="17410"/>
                  <a:pt x="15467" y="17372"/>
                </a:cubicBezTo>
                <a:cubicBezTo>
                  <a:pt x="15485" y="17329"/>
                  <a:pt x="15499" y="17282"/>
                  <a:pt x="15516" y="17239"/>
                </a:cubicBezTo>
                <a:cubicBezTo>
                  <a:pt x="16123" y="17536"/>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4" y="12996"/>
                  <a:pt x="15392" y="14581"/>
                  <a:pt x="14970" y="15948"/>
                </a:cubicBezTo>
                <a:cubicBezTo>
                  <a:pt x="13855" y="15534"/>
                  <a:pt x="12608" y="15291"/>
                  <a:pt x="11291" y="15240"/>
                </a:cubicBezTo>
                <a:cubicBezTo>
                  <a:pt x="11291" y="15240"/>
                  <a:pt x="11291" y="11291"/>
                  <a:pt x="11291" y="11291"/>
                </a:cubicBezTo>
                <a:close/>
                <a:moveTo>
                  <a:pt x="11291" y="6361"/>
                </a:moveTo>
                <a:cubicBezTo>
                  <a:pt x="12608" y="6309"/>
                  <a:pt x="13855" y="6066"/>
                  <a:pt x="14970" y="5652"/>
                </a:cubicBezTo>
                <a:cubicBezTo>
                  <a:pt x="15392" y="7019"/>
                  <a:pt x="15654" y="8605"/>
                  <a:pt x="15697" y="10309"/>
                </a:cubicBezTo>
                <a:lnTo>
                  <a:pt x="11291" y="10309"/>
                </a:lnTo>
                <a:cubicBezTo>
                  <a:pt x="11291" y="10309"/>
                  <a:pt x="11291" y="6361"/>
                  <a:pt x="11291" y="6361"/>
                </a:cubicBezTo>
                <a:close/>
                <a:moveTo>
                  <a:pt x="11291" y="1032"/>
                </a:moveTo>
                <a:cubicBezTo>
                  <a:pt x="12654" y="1302"/>
                  <a:pt x="13850" y="2691"/>
                  <a:pt x="14652" y="4731"/>
                </a:cubicBezTo>
                <a:cubicBezTo>
                  <a:pt x="13638" y="5107"/>
                  <a:pt x="12498" y="5329"/>
                  <a:pt x="11291" y="5379"/>
                </a:cubicBezTo>
                <a:cubicBezTo>
                  <a:pt x="11291" y="5379"/>
                  <a:pt x="11291" y="1032"/>
                  <a:pt x="11291" y="1032"/>
                </a:cubicBezTo>
                <a:close/>
                <a:moveTo>
                  <a:pt x="17142" y="3315"/>
                </a:moveTo>
                <a:cubicBezTo>
                  <a:pt x="16665" y="3711"/>
                  <a:pt x="16123" y="4065"/>
                  <a:pt x="15516"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1"/>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5"/>
                  <a:pt x="16499" y="8112"/>
                </a:cubicBezTo>
                <a:cubicBezTo>
                  <a:pt x="16484" y="8005"/>
                  <a:pt x="16470" y="7896"/>
                  <a:pt x="16454" y="7789"/>
                </a:cubicBezTo>
                <a:cubicBezTo>
                  <a:pt x="16320" y="6944"/>
                  <a:pt x="16131" y="6144"/>
                  <a:pt x="15895" y="5397"/>
                </a:cubicBezTo>
                <a:cubicBezTo>
                  <a:pt x="15882" y="5357"/>
                  <a:pt x="15868" y="5317"/>
                  <a:pt x="15855" y="5276"/>
                </a:cubicBezTo>
                <a:cubicBezTo>
                  <a:pt x="16604" y="4918"/>
                  <a:pt x="17269" y="4478"/>
                  <a:pt x="17850" y="3981"/>
                </a:cubicBezTo>
                <a:cubicBezTo>
                  <a:pt x="19450" y="5638"/>
                  <a:pt x="20476" y="7853"/>
                  <a:pt x="20598" y="10309"/>
                </a:cubicBezTo>
                <a:moveTo>
                  <a:pt x="10309" y="5379"/>
                </a:moveTo>
                <a:cubicBezTo>
                  <a:pt x="9101" y="5329"/>
                  <a:pt x="7961" y="5107"/>
                  <a:pt x="6947" y="4731"/>
                </a:cubicBezTo>
                <a:cubicBezTo>
                  <a:pt x="7749" y="2691"/>
                  <a:pt x="8945" y="1302"/>
                  <a:pt x="10309" y="1032"/>
                </a:cubicBezTo>
                <a:cubicBezTo>
                  <a:pt x="10309" y="1032"/>
                  <a:pt x="10309" y="5379"/>
                  <a:pt x="10309" y="5379"/>
                </a:cubicBezTo>
                <a:close/>
                <a:moveTo>
                  <a:pt x="10309" y="10309"/>
                </a:moveTo>
                <a:lnTo>
                  <a:pt x="5902" y="10309"/>
                </a:lnTo>
                <a:cubicBezTo>
                  <a:pt x="5945" y="8605"/>
                  <a:pt x="6207" y="7019"/>
                  <a:pt x="6629" y="5652"/>
                </a:cubicBezTo>
                <a:cubicBezTo>
                  <a:pt x="7744" y="6066"/>
                  <a:pt x="8991" y="6309"/>
                  <a:pt x="10309" y="6361"/>
                </a:cubicBezTo>
                <a:cubicBezTo>
                  <a:pt x="10309" y="6361"/>
                  <a:pt x="10309" y="10309"/>
                  <a:pt x="10309" y="10309"/>
                </a:cubicBezTo>
                <a:close/>
                <a:moveTo>
                  <a:pt x="10309" y="15240"/>
                </a:moveTo>
                <a:cubicBezTo>
                  <a:pt x="8991" y="15291"/>
                  <a:pt x="7744" y="15534"/>
                  <a:pt x="6629" y="15948"/>
                </a:cubicBezTo>
                <a:cubicBezTo>
                  <a:pt x="6207" y="14581"/>
                  <a:pt x="5945" y="12996"/>
                  <a:pt x="5902"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6"/>
                  <a:pt x="6083" y="17239"/>
                </a:cubicBezTo>
                <a:cubicBezTo>
                  <a:pt x="6100" y="17282"/>
                  <a:pt x="6114" y="17329"/>
                  <a:pt x="6132" y="17372"/>
                </a:cubicBezTo>
                <a:cubicBezTo>
                  <a:pt x="6148" y="17410"/>
                  <a:pt x="6163" y="17450"/>
                  <a:pt x="6180" y="17488"/>
                </a:cubicBezTo>
                <a:cubicBezTo>
                  <a:pt x="6483" y="18192"/>
                  <a:pt x="6834" y="18822"/>
                  <a:pt x="7224" y="19369"/>
                </a:cubicBezTo>
                <a:cubicBezTo>
                  <a:pt x="7242" y="19395"/>
                  <a:pt x="7260" y="19419"/>
                  <a:pt x="7278" y="19444"/>
                </a:cubicBezTo>
                <a:cubicBezTo>
                  <a:pt x="7472" y="19710"/>
                  <a:pt x="7674" y="19958"/>
                  <a:pt x="7886" y="20178"/>
                </a:cubicBezTo>
                <a:cubicBezTo>
                  <a:pt x="6610" y="19782"/>
                  <a:pt x="5451" y="19129"/>
                  <a:pt x="4458" y="18285"/>
                </a:cubicBezTo>
                <a:moveTo>
                  <a:pt x="1002" y="11291"/>
                </a:moveTo>
                <a:lnTo>
                  <a:pt x="4927" y="11291"/>
                </a:lnTo>
                <a:cubicBezTo>
                  <a:pt x="4935" y="11574"/>
                  <a:pt x="4940" y="11859"/>
                  <a:pt x="4958" y="12135"/>
                </a:cubicBezTo>
                <a:cubicBezTo>
                  <a:pt x="4967" y="12260"/>
                  <a:pt x="4978" y="12383"/>
                  <a:pt x="4989" y="12507"/>
                </a:cubicBezTo>
                <a:cubicBezTo>
                  <a:pt x="5018" y="12839"/>
                  <a:pt x="5055" y="13166"/>
                  <a:pt x="5100" y="13488"/>
                </a:cubicBezTo>
                <a:cubicBezTo>
                  <a:pt x="5115" y="13596"/>
                  <a:pt x="5129" y="13704"/>
                  <a:pt x="5145" y="13812"/>
                </a:cubicBezTo>
                <a:cubicBezTo>
                  <a:pt x="5279" y="14656"/>
                  <a:pt x="5468" y="15457"/>
                  <a:pt x="5704" y="16203"/>
                </a:cubicBezTo>
                <a:cubicBezTo>
                  <a:pt x="5717" y="16244"/>
                  <a:pt x="5731" y="16284"/>
                  <a:pt x="5744" y="16325"/>
                </a:cubicBezTo>
                <a:cubicBezTo>
                  <a:pt x="4995" y="16682"/>
                  <a:pt x="4329" y="17122"/>
                  <a:pt x="3749" y="17620"/>
                </a:cubicBezTo>
                <a:cubicBezTo>
                  <a:pt x="2150" y="15962"/>
                  <a:pt x="1123" y="13747"/>
                  <a:pt x="1002" y="11291"/>
                </a:cubicBezTo>
                <a:moveTo>
                  <a:pt x="3749" y="3981"/>
                </a:moveTo>
                <a:cubicBezTo>
                  <a:pt x="4329" y="4478"/>
                  <a:pt x="4995" y="4918"/>
                  <a:pt x="5744" y="5276"/>
                </a:cubicBezTo>
                <a:cubicBezTo>
                  <a:pt x="5731" y="5317"/>
                  <a:pt x="5717" y="5357"/>
                  <a:pt x="5704" y="5397"/>
                </a:cubicBezTo>
                <a:cubicBezTo>
                  <a:pt x="5468" y="6144"/>
                  <a:pt x="5279" y="6944"/>
                  <a:pt x="5145" y="7789"/>
                </a:cubicBezTo>
                <a:cubicBezTo>
                  <a:pt x="5129" y="7896"/>
                  <a:pt x="5115" y="8005"/>
                  <a:pt x="5100" y="8112"/>
                </a:cubicBezTo>
                <a:cubicBezTo>
                  <a:pt x="5055" y="8435"/>
                  <a:pt x="5018" y="8761"/>
                  <a:pt x="4989" y="9093"/>
                </a:cubicBezTo>
                <a:cubicBezTo>
                  <a:pt x="4978"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1"/>
                  <a:pt x="7278" y="2156"/>
                </a:cubicBezTo>
                <a:cubicBezTo>
                  <a:pt x="7260" y="2181"/>
                  <a:pt x="7242" y="2206"/>
                  <a:pt x="7224" y="2231"/>
                </a:cubicBezTo>
                <a:cubicBezTo>
                  <a:pt x="6834" y="2778"/>
                  <a:pt x="6483" y="3408"/>
                  <a:pt x="6180" y="4112"/>
                </a:cubicBezTo>
                <a:cubicBezTo>
                  <a:pt x="6163" y="4151"/>
                  <a:pt x="6148" y="4190"/>
                  <a:pt x="6132" y="4229"/>
                </a:cubicBezTo>
                <a:cubicBezTo>
                  <a:pt x="6114"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689">
            <a:extLst>
              <a:ext uri="{FF2B5EF4-FFF2-40B4-BE49-F238E27FC236}">
                <a16:creationId xmlns:a16="http://schemas.microsoft.com/office/drawing/2014/main" id="{E6F7A0A4-784A-4696-BBAE-920F29323982}"/>
              </a:ext>
            </a:extLst>
          </p:cNvPr>
          <p:cNvSpPr/>
          <p:nvPr/>
        </p:nvSpPr>
        <p:spPr>
          <a:xfrm>
            <a:off x="3078497" y="4224763"/>
            <a:ext cx="280580" cy="255135"/>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2"/>
                  <a:pt x="4191" y="17361"/>
                </a:cubicBezTo>
                <a:cubicBezTo>
                  <a:pt x="5156" y="17087"/>
                  <a:pt x="6884" y="15971"/>
                  <a:pt x="6884" y="13567"/>
                </a:cubicBezTo>
                <a:cubicBezTo>
                  <a:pt x="6884" y="11509"/>
                  <a:pt x="6113" y="10507"/>
                  <a:pt x="5698" y="9969"/>
                </a:cubicBezTo>
                <a:cubicBezTo>
                  <a:pt x="5646" y="9901"/>
                  <a:pt x="5599" y="9842"/>
                  <a:pt x="5562" y="9785"/>
                </a:cubicBezTo>
                <a:cubicBezTo>
                  <a:pt x="5550" y="9768"/>
                  <a:pt x="5538" y="9751"/>
                  <a:pt x="5526" y="9734"/>
                </a:cubicBezTo>
                <a:cubicBezTo>
                  <a:pt x="5491" y="9662"/>
                  <a:pt x="5297" y="9177"/>
                  <a:pt x="5553" y="8011"/>
                </a:cubicBezTo>
                <a:cubicBezTo>
                  <a:pt x="5604" y="7777"/>
                  <a:pt x="5583" y="7531"/>
                  <a:pt x="5493" y="7311"/>
                </a:cubicBezTo>
                <a:cubicBezTo>
                  <a:pt x="5249" y="6721"/>
                  <a:pt x="4603" y="5151"/>
                  <a:pt x="5035" y="3987"/>
                </a:cubicBezTo>
                <a:cubicBezTo>
                  <a:pt x="5619" y="2410"/>
                  <a:pt x="6140" y="2098"/>
                  <a:pt x="7085" y="1642"/>
                </a:cubicBezTo>
                <a:cubicBezTo>
                  <a:pt x="7132" y="1619"/>
                  <a:pt x="7177" y="1592"/>
                  <a:pt x="7220" y="1562"/>
                </a:cubicBezTo>
                <a:cubicBezTo>
                  <a:pt x="7458" y="1393"/>
                  <a:pt x="8233" y="1080"/>
                  <a:pt x="9029" y="1080"/>
                </a:cubicBezTo>
                <a:cubicBezTo>
                  <a:pt x="9467" y="1080"/>
                  <a:pt x="9840" y="1171"/>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3"/>
                  <a:pt x="11247" y="9602"/>
                  <a:pt x="11210" y="9679"/>
                </a:cubicBezTo>
                <a:cubicBezTo>
                  <a:pt x="11181" y="9712"/>
                  <a:pt x="11153" y="9748"/>
                  <a:pt x="11129" y="9785"/>
                </a:cubicBezTo>
                <a:cubicBezTo>
                  <a:pt x="11091" y="9842"/>
                  <a:pt x="11044" y="9901"/>
                  <a:pt x="10992" y="9969"/>
                </a:cubicBezTo>
                <a:cubicBezTo>
                  <a:pt x="10578" y="10507"/>
                  <a:pt x="9806" y="11509"/>
                  <a:pt x="9806" y="13567"/>
                </a:cubicBezTo>
                <a:cubicBezTo>
                  <a:pt x="9806" y="15971"/>
                  <a:pt x="11535" y="17087"/>
                  <a:pt x="12500" y="17361"/>
                </a:cubicBezTo>
                <a:cubicBezTo>
                  <a:pt x="13925" y="17915"/>
                  <a:pt x="15432" y="18664"/>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39"/>
                  <a:pt x="12999" y="4821"/>
                  <a:pt x="12211" y="2789"/>
                </a:cubicBezTo>
                <a:cubicBezTo>
                  <a:pt x="11716" y="1513"/>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6"/>
                  <a:pt x="0" y="17821"/>
                  <a:pt x="0" y="21060"/>
                </a:cubicBezTo>
                <a:cubicBezTo>
                  <a:pt x="0" y="21060"/>
                  <a:pt x="0" y="21600"/>
                  <a:pt x="491" y="21600"/>
                </a:cubicBezTo>
                <a:lnTo>
                  <a:pt x="16200" y="21600"/>
                </a:lnTo>
                <a:cubicBezTo>
                  <a:pt x="16691" y="21600"/>
                  <a:pt x="16691" y="21060"/>
                  <a:pt x="16691" y="21060"/>
                </a:cubicBezTo>
                <a:cubicBezTo>
                  <a:pt x="16691" y="17821"/>
                  <a:pt x="14048" y="16816"/>
                  <a:pt x="12782" y="16326"/>
                </a:cubicBezTo>
                <a:moveTo>
                  <a:pt x="18035" y="15773"/>
                </a:moveTo>
                <a:cubicBezTo>
                  <a:pt x="18035" y="15773"/>
                  <a:pt x="16217" y="15311"/>
                  <a:pt x="16217" y="13290"/>
                </a:cubicBezTo>
                <a:cubicBezTo>
                  <a:pt x="16217" y="11514"/>
                  <a:pt x="17087" y="10889"/>
                  <a:pt x="17376" y="10458"/>
                </a:cubicBezTo>
                <a:cubicBezTo>
                  <a:pt x="17376" y="10458"/>
                  <a:pt x="17968" y="9905"/>
                  <a:pt x="17572" y="8122"/>
                </a:cubicBezTo>
                <a:cubicBezTo>
                  <a:pt x="18232" y="7145"/>
                  <a:pt x="18387" y="5419"/>
                  <a:pt x="17669" y="3589"/>
                </a:cubicBezTo>
                <a:cubicBezTo>
                  <a:pt x="17218" y="2442"/>
                  <a:pt x="16666" y="1814"/>
                  <a:pt x="16059" y="1448"/>
                </a:cubicBezTo>
                <a:cubicBezTo>
                  <a:pt x="15612" y="1179"/>
                  <a:pt x="15107" y="1081"/>
                  <a:pt x="14614" y="1081"/>
                </a:cubicBezTo>
                <a:cubicBezTo>
                  <a:pt x="13880" y="1081"/>
                  <a:pt x="13182" y="1301"/>
                  <a:pt x="12753" y="1513"/>
                </a:cubicBezTo>
                <a:cubicBezTo>
                  <a:pt x="12878" y="1781"/>
                  <a:pt x="12997" y="2064"/>
                  <a:pt x="13115" y="2365"/>
                </a:cubicBezTo>
                <a:cubicBezTo>
                  <a:pt x="13131" y="2408"/>
                  <a:pt x="13143" y="2453"/>
                  <a:pt x="13159" y="2496"/>
                </a:cubicBezTo>
                <a:cubicBezTo>
                  <a:pt x="13436" y="2360"/>
                  <a:pt x="13994" y="2159"/>
                  <a:pt x="14614" y="2159"/>
                </a:cubicBezTo>
                <a:cubicBezTo>
                  <a:pt x="15001" y="2159"/>
                  <a:pt x="15328" y="2239"/>
                  <a:pt x="15588" y="2396"/>
                </a:cubicBezTo>
                <a:cubicBezTo>
                  <a:pt x="15893" y="2579"/>
                  <a:pt x="16347" y="2947"/>
                  <a:pt x="16767" y="4018"/>
                </a:cubicBezTo>
                <a:cubicBezTo>
                  <a:pt x="17366" y="5540"/>
                  <a:pt x="17207" y="6853"/>
                  <a:pt x="16784" y="7478"/>
                </a:cubicBezTo>
                <a:cubicBezTo>
                  <a:pt x="16610" y="7736"/>
                  <a:pt x="16549" y="8066"/>
                  <a:pt x="16618" y="8379"/>
                </a:cubicBezTo>
                <a:cubicBezTo>
                  <a:pt x="16817" y="9273"/>
                  <a:pt x="16689" y="9648"/>
                  <a:pt x="16656" y="9723"/>
                </a:cubicBezTo>
                <a:cubicBezTo>
                  <a:pt x="16631" y="9753"/>
                  <a:pt x="16607" y="9785"/>
                  <a:pt x="16584" y="9819"/>
                </a:cubicBezTo>
                <a:cubicBezTo>
                  <a:pt x="16565" y="9848"/>
                  <a:pt x="16497" y="9929"/>
                  <a:pt x="16447" y="9988"/>
                </a:cubicBezTo>
                <a:cubicBezTo>
                  <a:pt x="16023" y="10487"/>
                  <a:pt x="15236" y="11418"/>
                  <a:pt x="15236" y="13290"/>
                </a:cubicBezTo>
                <a:cubicBezTo>
                  <a:pt x="15236" y="15520"/>
                  <a:pt x="16851" y="16555"/>
                  <a:pt x="17757" y="16810"/>
                </a:cubicBezTo>
                <a:cubicBezTo>
                  <a:pt x="19050" y="17306"/>
                  <a:pt x="20311" y="17925"/>
                  <a:pt x="20570" y="19439"/>
                </a:cubicBezTo>
                <a:lnTo>
                  <a:pt x="17464" y="19439"/>
                </a:lnTo>
                <a:cubicBezTo>
                  <a:pt x="17553" y="19773"/>
                  <a:pt x="17615" y="20131"/>
                  <a:pt x="17645" y="20519"/>
                </a:cubicBezTo>
                <a:lnTo>
                  <a:pt x="21152" y="20519"/>
                </a:lnTo>
                <a:cubicBezTo>
                  <a:pt x="21600" y="20519"/>
                  <a:pt x="21600" y="20034"/>
                  <a:pt x="21600" y="20034"/>
                </a:cubicBezTo>
                <a:cubicBezTo>
                  <a:pt x="21600" y="17119"/>
                  <a:pt x="19191" y="16215"/>
                  <a:pt x="18035" y="157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0" name="AutoShape 3">
            <a:extLst>
              <a:ext uri="{FF2B5EF4-FFF2-40B4-BE49-F238E27FC236}">
                <a16:creationId xmlns:a16="http://schemas.microsoft.com/office/drawing/2014/main" id="{85AFFBB0-5DB0-4D3D-A115-DF43CF89A02E}"/>
              </a:ext>
            </a:extLst>
          </p:cNvPr>
          <p:cNvSpPr>
            <a:spLocks/>
          </p:cNvSpPr>
          <p:nvPr/>
        </p:nvSpPr>
        <p:spPr bwMode="auto">
          <a:xfrm>
            <a:off x="4584834" y="2082526"/>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BA52FDF-6C65-415B-81C8-1CDEE594645C}"/>
              </a:ext>
            </a:extLst>
          </p:cNvPr>
          <p:cNvSpPr txBox="1"/>
          <p:nvPr/>
        </p:nvSpPr>
        <p:spPr>
          <a:xfrm>
            <a:off x="5109059" y="2970800"/>
            <a:ext cx="1804725" cy="1077218"/>
          </a:xfrm>
          <a:prstGeom prst="rect">
            <a:avLst/>
          </a:prstGeom>
          <a:noFill/>
        </p:spPr>
        <p:txBody>
          <a:bodyPr wrap="none" rtlCol="0">
            <a:spAutoFit/>
          </a:bodyPr>
          <a:lstStyle/>
          <a:p>
            <a:pPr algn="ctr"/>
            <a:r>
              <a:rPr lang="en-US" sz="3200" b="1" dirty="0">
                <a:solidFill>
                  <a:schemeClr val="bg1"/>
                </a:solidFill>
                <a:latin typeface="Titillium"/>
              </a:rPr>
              <a:t>Our</a:t>
            </a:r>
          </a:p>
          <a:p>
            <a:pPr algn="ctr"/>
            <a:r>
              <a:rPr lang="en-US" sz="3200" b="1" dirty="0">
                <a:solidFill>
                  <a:schemeClr val="bg1"/>
                </a:solidFill>
                <a:latin typeface="Titillium"/>
              </a:rPr>
              <a:t>Objective</a:t>
            </a:r>
          </a:p>
        </p:txBody>
      </p:sp>
    </p:spTree>
    <p:extLst>
      <p:ext uri="{BB962C8B-B14F-4D97-AF65-F5344CB8AC3E}">
        <p14:creationId xmlns:p14="http://schemas.microsoft.com/office/powerpoint/2010/main" val="1456339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p:cNvSpPr>
          <p:nvPr/>
        </p:nvSpPr>
        <p:spPr bwMode="auto">
          <a:xfrm>
            <a:off x="7183333" y="2412280"/>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gradFill>
              <a:gsLst>
                <a:gs pos="0">
                  <a:schemeClr val="accent1"/>
                </a:gs>
                <a:gs pos="100000">
                  <a:schemeClr val="accent2"/>
                </a:gs>
              </a:gsLst>
              <a:lin ang="2700000" scaled="0"/>
            </a:gra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Scope and Application</a:t>
            </a:r>
          </a:p>
        </p:txBody>
      </p:sp>
      <p:sp>
        <p:nvSpPr>
          <p:cNvPr id="4" name="AutoShape 3"/>
          <p:cNvSpPr>
            <a:spLocks/>
          </p:cNvSpPr>
          <p:nvPr/>
        </p:nvSpPr>
        <p:spPr bwMode="auto">
          <a:xfrm>
            <a:off x="2096600" y="2412280"/>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gradFill>
              <a:gsLst>
                <a:gs pos="0">
                  <a:schemeClr val="accent1"/>
                </a:gs>
                <a:gs pos="100000">
                  <a:schemeClr val="accent2"/>
                </a:gs>
              </a:gsLst>
              <a:lin ang="2700000" scaled="0"/>
            </a:gra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AutoShape 3"/>
          <p:cNvSpPr>
            <a:spLocks/>
          </p:cNvSpPr>
          <p:nvPr/>
        </p:nvSpPr>
        <p:spPr bwMode="auto">
          <a:xfrm>
            <a:off x="4634686" y="2412280"/>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Box 6"/>
          <p:cNvSpPr txBox="1"/>
          <p:nvPr/>
        </p:nvSpPr>
        <p:spPr>
          <a:xfrm>
            <a:off x="5218814" y="3770573"/>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FFFFFF"/>
                </a:solidFill>
                <a:effectLst/>
                <a:uLnTx/>
                <a:uFillTx/>
                <a:latin typeface="Titillium" charset="0"/>
                <a:ea typeface="Titillium" charset="0"/>
                <a:cs typeface="Titillium" charset="0"/>
              </a:rPr>
              <a:t>Post Room</a:t>
            </a:r>
          </a:p>
        </p:txBody>
      </p:sp>
      <p:sp>
        <p:nvSpPr>
          <p:cNvPr id="8" name="TextBox 7"/>
          <p:cNvSpPr txBox="1"/>
          <p:nvPr/>
        </p:nvSpPr>
        <p:spPr>
          <a:xfrm>
            <a:off x="5098159" y="4000111"/>
            <a:ext cx="1995684" cy="525400"/>
          </a:xfrm>
          <a:prstGeom prst="rect">
            <a:avLst/>
          </a:prstGeom>
          <a:noFill/>
        </p:spPr>
        <p:txBody>
          <a:bodyPr wrap="square" lIns="0" tIns="0" rIns="91440" bIns="0" rtlCol="0">
            <a:spAutoFit/>
          </a:bodyPr>
          <a:lstStyle/>
          <a:p>
            <a:pPr lvl="0" algn="ctr">
              <a:lnSpc>
                <a:spcPct val="150000"/>
              </a:lnSpc>
            </a:pPr>
            <a:r>
              <a:rPr lang="en-GB" sz="1200" dirty="0">
                <a:solidFill>
                  <a:srgbClr val="FFFFFF">
                    <a:alpha val="60000"/>
                  </a:srgbClr>
                </a:solidFill>
                <a:latin typeface="Titillium" charset="0"/>
                <a:ea typeface="Titillium" charset="0"/>
                <a:cs typeface="Titillium" charset="0"/>
              </a:rPr>
              <a:t> post ad for spare and vacant room</a:t>
            </a:r>
            <a:endParaRPr kumimoji="0" lang="en-US" sz="1200" b="0" i="0" u="none" strike="noStrike" kern="1200" cap="none" spc="0" normalizeH="0" baseline="0" noProof="0" dirty="0">
              <a:ln>
                <a:noFill/>
              </a:ln>
              <a:solidFill>
                <a:srgbClr val="FFFFFF">
                  <a:alpha val="60000"/>
                </a:srgbClr>
              </a:solidFill>
              <a:effectLst/>
              <a:uLnTx/>
              <a:uFillTx/>
              <a:latin typeface="Titillium" charset="0"/>
              <a:ea typeface="Titillium" charset="0"/>
              <a:cs typeface="Titillium" charset="0"/>
            </a:endParaRPr>
          </a:p>
        </p:txBody>
      </p:sp>
      <p:sp>
        <p:nvSpPr>
          <p:cNvPr id="9" name="Shape 3624"/>
          <p:cNvSpPr/>
          <p:nvPr/>
        </p:nvSpPr>
        <p:spPr>
          <a:xfrm>
            <a:off x="5875342" y="2966971"/>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a:xfrm>
            <a:off x="2712574" y="3770573"/>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Search Room</a:t>
            </a:r>
          </a:p>
        </p:txBody>
      </p:sp>
      <p:sp>
        <p:nvSpPr>
          <p:cNvPr id="15" name="TextBox 14"/>
          <p:cNvSpPr txBox="1"/>
          <p:nvPr/>
        </p:nvSpPr>
        <p:spPr>
          <a:xfrm>
            <a:off x="2591919" y="4044620"/>
            <a:ext cx="1995684"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To facilitate user to search for spare and vacant room</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7" name="TextBox 16"/>
          <p:cNvSpPr txBox="1"/>
          <p:nvPr/>
        </p:nvSpPr>
        <p:spPr>
          <a:xfrm>
            <a:off x="7767461" y="3770573"/>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Easiness</a:t>
            </a:r>
          </a:p>
        </p:txBody>
      </p:sp>
      <p:sp>
        <p:nvSpPr>
          <p:cNvPr id="18" name="TextBox 17"/>
          <p:cNvSpPr txBox="1"/>
          <p:nvPr/>
        </p:nvSpPr>
        <p:spPr>
          <a:xfrm>
            <a:off x="7646806" y="4000111"/>
            <a:ext cx="1995684" cy="830997"/>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 Will eliminate a hazardous process of traditional room finding.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1" name="Shape 3647"/>
          <p:cNvSpPr/>
          <p:nvPr/>
        </p:nvSpPr>
        <p:spPr>
          <a:xfrm>
            <a:off x="8396114" y="2945751"/>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Shape 3644">
            <a:extLst>
              <a:ext uri="{FF2B5EF4-FFF2-40B4-BE49-F238E27FC236}">
                <a16:creationId xmlns:a16="http://schemas.microsoft.com/office/drawing/2014/main" id="{160C8984-AF74-4CCA-83CE-C9E72F911F09}"/>
              </a:ext>
            </a:extLst>
          </p:cNvPr>
          <p:cNvSpPr/>
          <p:nvPr/>
        </p:nvSpPr>
        <p:spPr>
          <a:xfrm>
            <a:off x="3374768" y="3170685"/>
            <a:ext cx="412421" cy="412421"/>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81226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848942" y="2162291"/>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Feasibility</a:t>
            </a:r>
            <a:endParaRPr lang="en-US" sz="3600" dirty="0">
              <a:solidFill>
                <a:srgbClr val="000000"/>
              </a:solidFill>
              <a:latin typeface="Titillium Light" charset="0"/>
              <a:ea typeface="Titillium Light" charset="0"/>
              <a:cs typeface="Titillium Light"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Study</a:t>
            </a:r>
          </a:p>
        </p:txBody>
      </p:sp>
      <p:cxnSp>
        <p:nvCxnSpPr>
          <p:cNvPr id="13" name="Straight Connector 12"/>
          <p:cNvCxnSpPr/>
          <p:nvPr/>
        </p:nvCxnSpPr>
        <p:spPr>
          <a:xfrm>
            <a:off x="1848942" y="3428999"/>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48942" y="1566492"/>
            <a:ext cx="175437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b="1" i="0" u="none" strike="noStrike" kern="1200" cap="none" spc="200" normalizeH="0" baseline="0" noProof="0" dirty="0">
                <a:ln>
                  <a:noFill/>
                </a:ln>
                <a:solidFill>
                  <a:srgbClr val="000000"/>
                </a:solidFill>
                <a:effectLst/>
                <a:uLnTx/>
                <a:uFillTx/>
                <a:latin typeface="Titillium" charset="0"/>
                <a:ea typeface="Titillium" charset="0"/>
                <a:cs typeface="Titillium" charset="0"/>
              </a:rPr>
              <a:t>THE ABOUT</a:t>
            </a:r>
          </a:p>
        </p:txBody>
      </p:sp>
      <p:sp>
        <p:nvSpPr>
          <p:cNvPr id="16" name="TextBox 15"/>
          <p:cNvSpPr txBox="1"/>
          <p:nvPr/>
        </p:nvSpPr>
        <p:spPr>
          <a:xfrm>
            <a:off x="7600233" y="1596322"/>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TECHNICAL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17" name="TextBox 16"/>
          <p:cNvSpPr txBox="1"/>
          <p:nvPr/>
        </p:nvSpPr>
        <p:spPr>
          <a:xfrm>
            <a:off x="7600234" y="1747659"/>
            <a:ext cx="2801066" cy="525400"/>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Technical Feasibility means whether the project is working in a perfect manner.</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9" name="TextBox 18"/>
          <p:cNvSpPr txBox="1"/>
          <p:nvPr/>
        </p:nvSpPr>
        <p:spPr>
          <a:xfrm>
            <a:off x="7600234" y="2906804"/>
            <a:ext cx="2801066" cy="525400"/>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Operational Feasibility means the project must perform its operation perfectly.</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1" name="TextBox 20"/>
          <p:cNvSpPr txBox="1"/>
          <p:nvPr/>
        </p:nvSpPr>
        <p:spPr>
          <a:xfrm>
            <a:off x="7600234" y="3981511"/>
            <a:ext cx="2801066" cy="802399"/>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Economic Feasibility is a term which is related to estimation of cost required for the project.</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3" name="TextBox 22"/>
          <p:cNvSpPr txBox="1"/>
          <p:nvPr/>
        </p:nvSpPr>
        <p:spPr>
          <a:xfrm>
            <a:off x="7600234" y="5225904"/>
            <a:ext cx="2801066" cy="525400"/>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Legal Feasibility means the developing project must be legal</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25" name="Straight Connector 24"/>
          <p:cNvCxnSpPr/>
          <p:nvPr/>
        </p:nvCxnSpPr>
        <p:spPr>
          <a:xfrm>
            <a:off x="6988628" y="1492625"/>
            <a:ext cx="0" cy="420060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8FB173-5CD7-4A25-81DB-EB26D2DA6689}"/>
              </a:ext>
            </a:extLst>
          </p:cNvPr>
          <p:cNvSpPr txBox="1"/>
          <p:nvPr/>
        </p:nvSpPr>
        <p:spPr>
          <a:xfrm>
            <a:off x="7598228" y="2717961"/>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OPERATIONAL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6" name="TextBox 25">
            <a:extLst>
              <a:ext uri="{FF2B5EF4-FFF2-40B4-BE49-F238E27FC236}">
                <a16:creationId xmlns:a16="http://schemas.microsoft.com/office/drawing/2014/main" id="{0ACFE1DE-E198-405D-BA3E-57C0E29F09CE}"/>
              </a:ext>
            </a:extLst>
          </p:cNvPr>
          <p:cNvSpPr txBox="1"/>
          <p:nvPr/>
        </p:nvSpPr>
        <p:spPr>
          <a:xfrm>
            <a:off x="7600234" y="3835241"/>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ECONOMIC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7" name="TextBox 26">
            <a:extLst>
              <a:ext uri="{FF2B5EF4-FFF2-40B4-BE49-F238E27FC236}">
                <a16:creationId xmlns:a16="http://schemas.microsoft.com/office/drawing/2014/main" id="{38A03D3B-A1FA-4608-B97A-05764572E4AF}"/>
              </a:ext>
            </a:extLst>
          </p:cNvPr>
          <p:cNvSpPr txBox="1"/>
          <p:nvPr/>
        </p:nvSpPr>
        <p:spPr>
          <a:xfrm>
            <a:off x="7600233" y="5074452"/>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LEGAL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Tree>
    <p:extLst>
      <p:ext uri="{BB962C8B-B14F-4D97-AF65-F5344CB8AC3E}">
        <p14:creationId xmlns:p14="http://schemas.microsoft.com/office/powerpoint/2010/main" val="1607500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Design</a:t>
            </a:r>
          </a:p>
        </p:txBody>
      </p:sp>
      <p:sp>
        <p:nvSpPr>
          <p:cNvPr id="4" name="TextBox 3"/>
          <p:cNvSpPr txBox="1"/>
          <p:nvPr/>
        </p:nvSpPr>
        <p:spPr>
          <a:xfrm>
            <a:off x="1790700" y="2031573"/>
            <a:ext cx="8610600" cy="248401"/>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dirty="0">
                <a:solidFill>
                  <a:srgbClr val="000000">
                    <a:alpha val="60000"/>
                  </a:srgbClr>
                </a:solidFill>
                <a:latin typeface="Titillium" charset="0"/>
                <a:ea typeface="Titillium" charset="0"/>
                <a:cs typeface="Titillium" charset="0"/>
              </a:rPr>
              <a:t>Our design is mostly going to be based on material  design. We are going to use guidelines provided by the material design team.</a:t>
            </a: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 </a:t>
            </a:r>
          </a:p>
        </p:txBody>
      </p:sp>
      <p:pic>
        <p:nvPicPr>
          <p:cNvPr id="6" name="Picture Placeholder 5">
            <a:extLst>
              <a:ext uri="{FF2B5EF4-FFF2-40B4-BE49-F238E27FC236}">
                <a16:creationId xmlns:a16="http://schemas.microsoft.com/office/drawing/2014/main" id="{70000CAC-801A-4664-9FB5-0C753CA2D7B4}"/>
              </a:ext>
            </a:extLst>
          </p:cNvPr>
          <p:cNvPicPr>
            <a:picLocks noGrp="1" noChangeAspect="1"/>
          </p:cNvPicPr>
          <p:nvPr>
            <p:ph type="pic" sz="quarter" idx="10"/>
          </p:nvPr>
        </p:nvPicPr>
        <p:blipFill>
          <a:blip r:embed="rId2"/>
          <a:srcRect t="285" b="285"/>
          <a:stretch>
            <a:fillRect/>
          </a:stretch>
        </p:blipFill>
        <p:spPr/>
      </p:pic>
      <p:sp>
        <p:nvSpPr>
          <p:cNvPr id="7" name="TextBox 6">
            <a:extLst>
              <a:ext uri="{FF2B5EF4-FFF2-40B4-BE49-F238E27FC236}">
                <a16:creationId xmlns:a16="http://schemas.microsoft.com/office/drawing/2014/main" id="{20FB0517-8D2F-4707-AE12-CED89A438A88}"/>
              </a:ext>
            </a:extLst>
          </p:cNvPr>
          <p:cNvSpPr txBox="1"/>
          <p:nvPr/>
        </p:nvSpPr>
        <p:spPr>
          <a:xfrm>
            <a:off x="5461584" y="5734172"/>
            <a:ext cx="1263744" cy="369332"/>
          </a:xfrm>
          <a:prstGeom prst="rect">
            <a:avLst/>
          </a:prstGeom>
          <a:solidFill>
            <a:srgbClr val="024FB0"/>
          </a:solidFill>
        </p:spPr>
        <p:txBody>
          <a:bodyPr wrap="none" rtlCol="0">
            <a:spAutoFit/>
          </a:bodyPr>
          <a:lstStyle/>
          <a:p>
            <a:r>
              <a:rPr lang="en-US" dirty="0">
                <a:solidFill>
                  <a:schemeClr val="bg1"/>
                </a:solidFill>
              </a:rPr>
              <a:t>SpareRoom</a:t>
            </a:r>
          </a:p>
        </p:txBody>
      </p:sp>
      <p:pic>
        <p:nvPicPr>
          <p:cNvPr id="10" name="Picture 9">
            <a:extLst>
              <a:ext uri="{FF2B5EF4-FFF2-40B4-BE49-F238E27FC236}">
                <a16:creationId xmlns:a16="http://schemas.microsoft.com/office/drawing/2014/main" id="{996DBF25-F781-4EE5-890B-501EAD5889B6}"/>
              </a:ext>
            </a:extLst>
          </p:cNvPr>
          <p:cNvPicPr>
            <a:picLocks noChangeAspect="1"/>
          </p:cNvPicPr>
          <p:nvPr/>
        </p:nvPicPr>
        <p:blipFill>
          <a:blip r:embed="rId3"/>
          <a:stretch>
            <a:fillRect/>
          </a:stretch>
        </p:blipFill>
        <p:spPr>
          <a:xfrm>
            <a:off x="5586025" y="4938378"/>
            <a:ext cx="1014862" cy="1014862"/>
          </a:xfrm>
          <a:prstGeom prst="rect">
            <a:avLst/>
          </a:prstGeom>
        </p:spPr>
      </p:pic>
    </p:spTree>
    <p:extLst>
      <p:ext uri="{BB962C8B-B14F-4D97-AF65-F5344CB8AC3E}">
        <p14:creationId xmlns:p14="http://schemas.microsoft.com/office/powerpoint/2010/main" val="58422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4773" y="2690405"/>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Software</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Requirements</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cxnSp>
        <p:nvCxnSpPr>
          <p:cNvPr id="3" name="Straight Connector 2"/>
          <p:cNvCxnSpPr/>
          <p:nvPr/>
        </p:nvCxnSpPr>
        <p:spPr>
          <a:xfrm>
            <a:off x="1790700" y="4394784"/>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4" name="AutoShape 3"/>
          <p:cNvSpPr>
            <a:spLocks/>
          </p:cNvSpPr>
          <p:nvPr/>
        </p:nvSpPr>
        <p:spPr bwMode="auto">
          <a:xfrm>
            <a:off x="4489452" y="2191338"/>
            <a:ext cx="1285559" cy="128555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solidFill>
              <a:srgbClr val="07599D"/>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AutoShape 3"/>
          <p:cNvSpPr>
            <a:spLocks/>
          </p:cNvSpPr>
          <p:nvPr/>
        </p:nvSpPr>
        <p:spPr bwMode="auto">
          <a:xfrm>
            <a:off x="6735105" y="2191338"/>
            <a:ext cx="1285559" cy="128555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AutoShape 3"/>
          <p:cNvSpPr>
            <a:spLocks/>
          </p:cNvSpPr>
          <p:nvPr/>
        </p:nvSpPr>
        <p:spPr bwMode="auto">
          <a:xfrm>
            <a:off x="8980758" y="2191338"/>
            <a:ext cx="1285559" cy="128555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solidFill>
              <a:srgbClr val="07599D"/>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Box 9"/>
          <p:cNvSpPr txBox="1"/>
          <p:nvPr/>
        </p:nvSpPr>
        <p:spPr>
          <a:xfrm>
            <a:off x="4766908" y="3852192"/>
            <a:ext cx="730649" cy="151452"/>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FLUTTER</a:t>
            </a:r>
          </a:p>
        </p:txBody>
      </p:sp>
      <p:sp>
        <p:nvSpPr>
          <p:cNvPr id="12" name="TextBox 11"/>
          <p:cNvSpPr txBox="1"/>
          <p:nvPr/>
        </p:nvSpPr>
        <p:spPr>
          <a:xfrm>
            <a:off x="4134388" y="4194145"/>
            <a:ext cx="1995684" cy="802399"/>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Flutter is open-source UI software development kit created by Google.</a:t>
            </a:r>
          </a:p>
        </p:txBody>
      </p:sp>
      <p:sp>
        <p:nvSpPr>
          <p:cNvPr id="13" name="TextBox 12"/>
          <p:cNvSpPr txBox="1"/>
          <p:nvPr/>
        </p:nvSpPr>
        <p:spPr>
          <a:xfrm>
            <a:off x="6986228" y="3852192"/>
            <a:ext cx="804836" cy="151452"/>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FIREBASE</a:t>
            </a:r>
          </a:p>
        </p:txBody>
      </p:sp>
      <p:sp>
        <p:nvSpPr>
          <p:cNvPr id="14" name="TextBox 13"/>
          <p:cNvSpPr txBox="1"/>
          <p:nvPr/>
        </p:nvSpPr>
        <p:spPr>
          <a:xfrm>
            <a:off x="6390798" y="4194145"/>
            <a:ext cx="1995684" cy="1079398"/>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Firebase is a mobile and web application development platform developed </a:t>
            </a:r>
            <a:r>
              <a:rPr lang="en-US" sz="1200" dirty="0">
                <a:solidFill>
                  <a:srgbClr val="000000">
                    <a:alpha val="60000"/>
                  </a:srgbClr>
                </a:solidFill>
                <a:latin typeface="Titillium" charset="0"/>
                <a:ea typeface="Titillium" charset="0"/>
                <a:cs typeface="Titillium" charset="0"/>
              </a:rPr>
              <a:t>b</a:t>
            </a: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y Firebase, Inc.</a:t>
            </a:r>
          </a:p>
        </p:txBody>
      </p:sp>
      <p:sp>
        <p:nvSpPr>
          <p:cNvPr id="15" name="TextBox 14"/>
          <p:cNvSpPr txBox="1"/>
          <p:nvPr/>
        </p:nvSpPr>
        <p:spPr>
          <a:xfrm>
            <a:off x="9419157" y="3852192"/>
            <a:ext cx="451791" cy="151452"/>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DART</a:t>
            </a:r>
          </a:p>
        </p:txBody>
      </p:sp>
      <p:sp>
        <p:nvSpPr>
          <p:cNvPr id="16" name="TextBox 15"/>
          <p:cNvSpPr txBox="1"/>
          <p:nvPr/>
        </p:nvSpPr>
        <p:spPr>
          <a:xfrm>
            <a:off x="8647208" y="4194145"/>
            <a:ext cx="1995684" cy="802399"/>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Dart is a client-optimized programming language for apps on multiple platforms.</a:t>
            </a:r>
          </a:p>
        </p:txBody>
      </p:sp>
      <p:pic>
        <p:nvPicPr>
          <p:cNvPr id="19" name="Graphic 18">
            <a:extLst>
              <a:ext uri="{FF2B5EF4-FFF2-40B4-BE49-F238E27FC236}">
                <a16:creationId xmlns:a16="http://schemas.microsoft.com/office/drawing/2014/main" id="{7668A838-EF5B-4064-A9C2-CF4EE85773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4787" y="2518374"/>
            <a:ext cx="609600" cy="609600"/>
          </a:xfrm>
          <a:prstGeom prst="rect">
            <a:avLst/>
          </a:prstGeom>
        </p:spPr>
      </p:pic>
      <p:pic>
        <p:nvPicPr>
          <p:cNvPr id="21" name="Graphic 20">
            <a:extLst>
              <a:ext uri="{FF2B5EF4-FFF2-40B4-BE49-F238E27FC236}">
                <a16:creationId xmlns:a16="http://schemas.microsoft.com/office/drawing/2014/main" id="{0B4FF889-B42B-47CB-8EE2-EF339AFD9F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3657" y="2514600"/>
            <a:ext cx="609600" cy="609600"/>
          </a:xfrm>
          <a:prstGeom prst="rect">
            <a:avLst/>
          </a:prstGeom>
        </p:spPr>
      </p:pic>
      <p:pic>
        <p:nvPicPr>
          <p:cNvPr id="23" name="Graphic 22">
            <a:extLst>
              <a:ext uri="{FF2B5EF4-FFF2-40B4-BE49-F238E27FC236}">
                <a16:creationId xmlns:a16="http://schemas.microsoft.com/office/drawing/2014/main" id="{CDF8CF0F-4BB1-451D-8B83-F551B2A6D1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0456" y="2514600"/>
            <a:ext cx="609600" cy="609600"/>
          </a:xfrm>
          <a:prstGeom prst="rect">
            <a:avLst/>
          </a:prstGeom>
        </p:spPr>
      </p:pic>
    </p:spTree>
    <p:extLst>
      <p:ext uri="{BB962C8B-B14F-4D97-AF65-F5344CB8AC3E}">
        <p14:creationId xmlns:p14="http://schemas.microsoft.com/office/powerpoint/2010/main" val="176712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p:cNvGrpSpPr/>
          <p:nvPr/>
        </p:nvGrpSpPr>
        <p:grpSpPr>
          <a:xfrm>
            <a:off x="2167772" y="2138337"/>
            <a:ext cx="3684814" cy="1222764"/>
            <a:chOff x="1790700" y="2902344"/>
            <a:chExt cx="3684814" cy="1222764"/>
          </a:xfrm>
        </p:grpSpPr>
        <p:sp>
          <p:nvSpPr>
            <p:cNvPr id="246" name="TextBox 245"/>
            <p:cNvSpPr txBox="1"/>
            <p:nvPr/>
          </p:nvSpPr>
          <p:spPr>
            <a:xfrm>
              <a:off x="1790700" y="3227618"/>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Flow</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Chart</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
          <p:nvSpPr>
            <p:cNvPr id="247" name="TextBox 246"/>
            <p:cNvSpPr txBox="1"/>
            <p:nvPr/>
          </p:nvSpPr>
          <p:spPr>
            <a:xfrm>
              <a:off x="1801585" y="2902344"/>
              <a:ext cx="948978" cy="126188"/>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300" normalizeH="0" baseline="0" noProof="0" dirty="0">
                  <a:ln>
                    <a:noFill/>
                  </a:ln>
                  <a:solidFill>
                    <a:srgbClr val="000000"/>
                  </a:solidFill>
                  <a:effectLst/>
                  <a:uLnTx/>
                  <a:uFillTx/>
                  <a:latin typeface="Titillium" charset="0"/>
                  <a:ea typeface="Titillium" charset="0"/>
                  <a:cs typeface="Titillium" charset="0"/>
                </a:rPr>
                <a:t>SpareRoom</a:t>
              </a:r>
            </a:p>
          </p:txBody>
        </p:sp>
      </p:grpSp>
      <p:pic>
        <p:nvPicPr>
          <p:cNvPr id="255" name="Picture 254">
            <a:extLst>
              <a:ext uri="{FF2B5EF4-FFF2-40B4-BE49-F238E27FC236}">
                <a16:creationId xmlns:a16="http://schemas.microsoft.com/office/drawing/2014/main" id="{A13F0B55-2F9D-48D5-A870-7FB914A20606}"/>
              </a:ext>
            </a:extLst>
          </p:cNvPr>
          <p:cNvPicPr>
            <a:picLocks noChangeAspect="1"/>
          </p:cNvPicPr>
          <p:nvPr/>
        </p:nvPicPr>
        <p:blipFill>
          <a:blip r:embed="rId2"/>
          <a:stretch>
            <a:fillRect/>
          </a:stretch>
        </p:blipFill>
        <p:spPr>
          <a:xfrm>
            <a:off x="6478179" y="160255"/>
            <a:ext cx="3380975" cy="6297106"/>
          </a:xfrm>
          <a:prstGeom prst="rect">
            <a:avLst/>
          </a:prstGeom>
        </p:spPr>
      </p:pic>
    </p:spTree>
    <p:extLst>
      <p:ext uri="{BB962C8B-B14F-4D97-AF65-F5344CB8AC3E}">
        <p14:creationId xmlns:p14="http://schemas.microsoft.com/office/powerpoint/2010/main" val="646755199"/>
      </p:ext>
    </p:extLst>
  </p:cSld>
  <p:clrMapOvr>
    <a:masterClrMapping/>
  </p:clrMapOvr>
</p:sld>
</file>

<file path=ppt/theme/theme1.xml><?xml version="1.0" encoding="utf-8"?>
<a:theme xmlns:a="http://schemas.openxmlformats.org/drawingml/2006/main" name="Office Theme">
  <a:themeElements>
    <a:clrScheme name="PTIFY - Financial - Light">
      <a:dk1>
        <a:srgbClr val="10132B"/>
      </a:dk1>
      <a:lt1>
        <a:srgbClr val="FFFFFF"/>
      </a:lt1>
      <a:dk2>
        <a:srgbClr val="212459"/>
      </a:dk2>
      <a:lt2>
        <a:srgbClr val="EAF6FF"/>
      </a:lt2>
      <a:accent1>
        <a:srgbClr val="29A3F7"/>
      </a:accent1>
      <a:accent2>
        <a:srgbClr val="2B2E6E"/>
      </a:accent2>
      <a:accent3>
        <a:srgbClr val="CCB796"/>
      </a:accent3>
      <a:accent4>
        <a:srgbClr val="FBA239"/>
      </a:accent4>
      <a:accent5>
        <a:srgbClr val="F53C4B"/>
      </a:accent5>
      <a:accent6>
        <a:srgbClr val="555B6C"/>
      </a:accent6>
      <a:hlink>
        <a:srgbClr val="F9A145"/>
      </a:hlink>
      <a:folHlink>
        <a:srgbClr val="F2404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1945</TotalTime>
  <Words>613</Words>
  <Application>Microsoft Office PowerPoint</Application>
  <PresentationFormat>Widescreen</PresentationFormat>
  <Paragraphs>105</Paragraphs>
  <Slides>13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Calibri Light</vt:lpstr>
      <vt:lpstr>Source Sans Pro</vt:lpstr>
      <vt:lpstr>Titillium</vt:lpstr>
      <vt:lpstr>Titillium Bd</vt:lpstr>
      <vt:lpstr>Titillium Light</vt:lpstr>
      <vt:lpstr>Office Theme</vt:lpstr>
      <vt:lpstr>1_Office Theme</vt:lpstr>
      <vt:lpstr>PowerPoint Presentation</vt:lpstr>
      <vt:lpstr>Introduction</vt:lpstr>
      <vt:lpstr>PowerPoint Presentation</vt:lpstr>
      <vt:lpstr>PowerPoint Presentation</vt:lpstr>
      <vt:lpstr>Scope and Application</vt:lpstr>
      <vt:lpstr>PowerPoint Presentation</vt:lpstr>
      <vt:lpstr>System Design</vt:lpstr>
      <vt:lpstr>PowerPoint Presentation</vt:lpstr>
      <vt:lpstr>PowerPoint Presentation</vt:lpstr>
      <vt:lpstr>Modules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sijan joshi</cp:lastModifiedBy>
  <cp:revision>78</cp:revision>
  <dcterms:created xsi:type="dcterms:W3CDTF">2018-12-21T22:04:22Z</dcterms:created>
  <dcterms:modified xsi:type="dcterms:W3CDTF">2020-02-26T03:27:04Z</dcterms:modified>
</cp:coreProperties>
</file>